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055C-557E-425A-BE05-33E5E7F4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10B339-190F-4484-8A3A-70E6FE9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B1CEA-A671-47F2-9548-AB01BE8A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3EB58-AAC8-4FA4-874C-1AE6B723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5532-EC46-49F2-93DA-2F4B333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7584-0BAD-45AA-A61B-50313AC3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1C501-50B9-46F1-92FD-57B85E87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F656B-D1D5-4FD7-82BB-F17DC69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3F098-F672-4301-A660-0AE0C433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BCE45-7573-480E-865F-206B7E49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B7362-F11D-41BE-A513-F115962C2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D87AA-9A17-4C87-8E44-07ED046F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9CE8-5D73-4B7E-95F2-87778ECC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A1CF-3668-4B52-A89D-D4B2DADA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488F8-D768-4E5E-A710-4C0FF05A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8D6B4-7632-4EE5-B859-E2120AA7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13C7-B7F8-4110-B9EC-67CE0C48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665E-43BD-489F-BAAC-035E035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03357-BD33-46A9-A2C8-28E32715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E7231-5F9A-49CB-9F70-FC72C8BB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623F6-4A5E-44EE-B64C-24AE4AC2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D73B8-44E3-44BA-8DF7-7F258B43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68EE-D369-4946-8080-E10D083A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775E-47EE-4F54-BCB1-0A4F86DA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CB915-5845-4031-B7A6-8203970C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5480-1B93-4FAE-B5FC-954D5D0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30F6B-9B5E-410D-A72E-CF7EA9F7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B6C1D-565D-46E2-8559-F4955961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85C3-66CC-494E-8CE9-EC971637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0FA1B-370E-478C-9E21-C783DB8A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1BF7C-5871-4030-9E7E-4344EC61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32E5-9E45-4742-BBAD-DA85DDB1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42429-6188-40BA-8332-54A8FB54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11C48-3850-40E5-93A9-25202EBC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1154D-8EF9-459B-9FA7-094A9A6D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D435F-C5A5-489E-BF47-8B7C205C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079B0-EA28-4A44-BDBF-3D79BCB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4121B-79A5-42C4-BCFD-CF3917F4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8BA677-F052-4D81-B257-CE9D9EAF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036FF-B916-4BFF-8DB0-06EB2E1F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F1672-E3C6-42AC-95FC-9144E70D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66142-B899-41D8-BA89-9372C4B0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0AAA5-38B8-4D67-8AF0-A8AC5AB1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3C114-82E3-4EC6-A4B2-41C4CB4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1C191-D1E2-4DC7-AD51-24363F8B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49655-C6D2-4D73-B38C-5427A59B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7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A937F-BA63-4872-B623-710A0415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C7BF3-718D-4750-B899-421E089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10F41-6465-4BC1-83A5-3D97A419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DB02C-F437-4CCC-917F-1C4935BB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EF527-33E6-4F15-8FD3-2AB4E27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0319-71AB-4393-9D45-CC4C8EDC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4AB8-CA4A-4868-93D8-18690842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BA585-EE92-4FD9-8805-54CDE1403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FE8AB-8306-44EB-A2BA-6EE43274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3A4FF-C678-4912-A0AE-8197F13C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079C2-3DF4-4F20-B80C-DFA59BA7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5047B-2A69-42B5-85A7-B1A4DB50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863B1-7B07-4043-B323-50414933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ECB6E-0DF4-499A-AB9D-DDB7B27E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3A54B-46C6-4F46-B396-28CC282A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1E90-02CF-4E87-A3ED-E0A2D6A3E0F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31662-DBF4-41DE-8414-1147A893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A063F-E9D5-4F24-BB74-296543BAF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0827-AC81-46A3-930E-00B1317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BB4-19E6-40DC-A731-6B94A9A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3" y="365125"/>
            <a:ext cx="9871553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Which statement about virtual memory is incorrect?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403B-8201-484B-B288-4C623C5D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en-US" sz="2400" dirty="0"/>
              <a:t>Only part of the program needs to be in memory for execution.</a:t>
            </a:r>
          </a:p>
          <a:p>
            <a:pPr marL="457200" indent="-457200">
              <a:buAutoNum type="arabicPeriod"/>
            </a:pPr>
            <a:endParaRPr lang="en-US" altLang="en-US" sz="2400" dirty="0"/>
          </a:p>
          <a:p>
            <a:pPr marL="457200" indent="-457200">
              <a:buAutoNum type="arabicPeriod"/>
            </a:pPr>
            <a:r>
              <a:rPr lang="en-US" altLang="en-US" sz="2400" dirty="0"/>
              <a:t>Allows address spaces to be shared by several processes.</a:t>
            </a:r>
          </a:p>
          <a:p>
            <a:pPr marL="457200" indent="-457200">
              <a:buAutoNum type="arabicPeriod"/>
            </a:pPr>
            <a:endParaRPr lang="en-US" altLang="en-US" sz="2400" dirty="0"/>
          </a:p>
          <a:p>
            <a:pPr marL="457200" indent="-457200">
              <a:buAutoNum type="arabicPeriod"/>
            </a:pPr>
            <a:r>
              <a:rPr lang="en-US" altLang="en-US" sz="2400" dirty="0"/>
              <a:t>Less I/O needed to load or swap processes.</a:t>
            </a:r>
          </a:p>
          <a:p>
            <a:pPr marL="457200" indent="-457200">
              <a:buAutoNum type="arabicPeriod"/>
            </a:pPr>
            <a:endParaRPr lang="en-US" altLang="en-US" sz="2400" dirty="0"/>
          </a:p>
          <a:p>
            <a:pPr marL="457200" indent="-457200">
              <a:buAutoNum type="arabicPeriod"/>
            </a:pPr>
            <a:r>
              <a:rPr lang="en-US" altLang="en-US" sz="2400" dirty="0"/>
              <a:t>Virtual memory directly accesses physical storage without using any address translation.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1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F0D37-2947-44D9-BAB9-BFF5960A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What is the third step in basic page replacement?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AFAA11-B429-4CE6-9785-83AB016F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68" y="2338069"/>
            <a:ext cx="7796664" cy="3326450"/>
          </a:xfrm>
        </p:spPr>
      </p:pic>
    </p:spTree>
    <p:extLst>
      <p:ext uri="{BB962C8B-B14F-4D97-AF65-F5344CB8AC3E}">
        <p14:creationId xmlns:p14="http://schemas.microsoft.com/office/powerpoint/2010/main" val="83420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73F4-766C-477D-9610-B82D3FD5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Explain briefly about Frame-allocation algorithm.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FE8453-DD8A-428C-AFAA-D0670E94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66" y="2510180"/>
            <a:ext cx="9710467" cy="1837639"/>
          </a:xfrm>
        </p:spPr>
      </p:pic>
    </p:spTree>
    <p:extLst>
      <p:ext uri="{BB962C8B-B14F-4D97-AF65-F5344CB8AC3E}">
        <p14:creationId xmlns:p14="http://schemas.microsoft.com/office/powerpoint/2010/main" val="363280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B78C-5715-4513-8C87-30082B39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015" y="377651"/>
            <a:ext cx="10071970" cy="1325563"/>
          </a:xfrm>
        </p:spPr>
        <p:txBody>
          <a:bodyPr/>
          <a:lstStyle/>
          <a:p>
            <a:r>
              <a:rPr lang="en-US" altLang="ko-KR" dirty="0"/>
              <a:t>What can be inferred from the graph?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B471E-4CEA-42A2-93CF-0897838F4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04" y="2202884"/>
            <a:ext cx="5650992" cy="3523656"/>
          </a:xfrm>
        </p:spPr>
      </p:pic>
    </p:spTree>
    <p:extLst>
      <p:ext uri="{BB962C8B-B14F-4D97-AF65-F5344CB8AC3E}">
        <p14:creationId xmlns:p14="http://schemas.microsoft.com/office/powerpoint/2010/main" val="189166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891E-9748-45C8-B90D-3F95900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67" y="227338"/>
            <a:ext cx="10021866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Explain </a:t>
            </a:r>
            <a:r>
              <a:rPr lang="en-US" altLang="ko-KR" sz="3200" dirty="0" err="1"/>
              <a:t>Belady's</a:t>
            </a:r>
            <a:r>
              <a:rPr lang="en-US" altLang="ko-KR" sz="3200" dirty="0"/>
              <a:t> Anomaly briefly based on the graph.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D77170-9486-4778-8A1F-AC4B36967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62" y="1466300"/>
            <a:ext cx="6871676" cy="5164362"/>
          </a:xfrm>
        </p:spPr>
      </p:pic>
    </p:spTree>
    <p:extLst>
      <p:ext uri="{BB962C8B-B14F-4D97-AF65-F5344CB8AC3E}">
        <p14:creationId xmlns:p14="http://schemas.microsoft.com/office/powerpoint/2010/main" val="303273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67A40-7FBC-4707-8E4B-837AB0E7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319" y="264917"/>
            <a:ext cx="4485362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9E7E22-F730-4492-A6BA-AB885E5B4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82" y="2107078"/>
            <a:ext cx="9299435" cy="2643844"/>
          </a:xfrm>
        </p:spPr>
      </p:pic>
    </p:spTree>
    <p:extLst>
      <p:ext uri="{BB962C8B-B14F-4D97-AF65-F5344CB8AC3E}">
        <p14:creationId xmlns:p14="http://schemas.microsoft.com/office/powerpoint/2010/main" val="99771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C229-ED36-44B2-92F5-D22EDF93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160" y="277443"/>
            <a:ext cx="4397679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64301D-EF26-4B50-A87B-28452510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49" y="1760055"/>
            <a:ext cx="8548102" cy="3969188"/>
          </a:xfrm>
        </p:spPr>
      </p:pic>
    </p:spTree>
    <p:extLst>
      <p:ext uri="{BB962C8B-B14F-4D97-AF65-F5344CB8AC3E}">
        <p14:creationId xmlns:p14="http://schemas.microsoft.com/office/powerpoint/2010/main" val="231828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CCAFE-7BA9-4A54-87A4-C86B826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08" y="302495"/>
            <a:ext cx="4447784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37B728-D257-434B-A260-C673509A5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33" y="2397301"/>
            <a:ext cx="8040134" cy="2063397"/>
          </a:xfrm>
        </p:spPr>
      </p:pic>
    </p:spTree>
    <p:extLst>
      <p:ext uri="{BB962C8B-B14F-4D97-AF65-F5344CB8AC3E}">
        <p14:creationId xmlns:p14="http://schemas.microsoft.com/office/powerpoint/2010/main" val="24328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CCAFE-7BA9-4A54-87A4-C86B826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08" y="302495"/>
            <a:ext cx="4447784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D9ADE7D-AC64-441E-B2F8-93BF67B6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0" y="2942213"/>
            <a:ext cx="10722279" cy="973573"/>
          </a:xfrm>
        </p:spPr>
      </p:pic>
    </p:spTree>
    <p:extLst>
      <p:ext uri="{BB962C8B-B14F-4D97-AF65-F5344CB8AC3E}">
        <p14:creationId xmlns:p14="http://schemas.microsoft.com/office/powerpoint/2010/main" val="99176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D63E0-F749-4E80-AA50-0B7E45D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81"/>
            <a:ext cx="10515600" cy="78914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3600" dirty="0"/>
              <a:t>Explain Non-Uniform Memory Access (NUMA) based on the diagram.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327FBA-2E74-4DFC-A89E-AA84B110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96" y="1782569"/>
            <a:ext cx="4760207" cy="4509670"/>
          </a:xfrm>
        </p:spPr>
      </p:pic>
    </p:spTree>
    <p:extLst>
      <p:ext uri="{BB962C8B-B14F-4D97-AF65-F5344CB8AC3E}">
        <p14:creationId xmlns:p14="http://schemas.microsoft.com/office/powerpoint/2010/main" val="236061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4480-60F5-48D1-A52E-B16F0E47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80D95A-EFF9-4014-8AC5-83989486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61" y="3071340"/>
            <a:ext cx="9391877" cy="715319"/>
          </a:xfrm>
        </p:spPr>
      </p:pic>
    </p:spTree>
    <p:extLst>
      <p:ext uri="{BB962C8B-B14F-4D97-AF65-F5344CB8AC3E}">
        <p14:creationId xmlns:p14="http://schemas.microsoft.com/office/powerpoint/2010/main" val="19852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8492-D1E7-4DCD-B7D9-F8F7183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004" y="315020"/>
            <a:ext cx="4547992" cy="1325563"/>
          </a:xfrm>
        </p:spPr>
        <p:txBody>
          <a:bodyPr/>
          <a:lstStyle/>
          <a:p>
            <a:pPr algn="ctr"/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39233B5-2645-4ACF-8C82-0D6D5E04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86" y="1825625"/>
            <a:ext cx="6233228" cy="4351338"/>
          </a:xfrm>
        </p:spPr>
      </p:pic>
    </p:spTree>
    <p:extLst>
      <p:ext uri="{BB962C8B-B14F-4D97-AF65-F5344CB8AC3E}">
        <p14:creationId xmlns:p14="http://schemas.microsoft.com/office/powerpoint/2010/main" val="279947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BCEC9-7CCF-401A-B4C1-9AAC2033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Explain I/O interlock based on the diagram.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67DC76-95A8-4532-8C63-C25E924D7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6" y="1690688"/>
            <a:ext cx="3733248" cy="4477739"/>
          </a:xfrm>
        </p:spPr>
      </p:pic>
    </p:spTree>
    <p:extLst>
      <p:ext uri="{BB962C8B-B14F-4D97-AF65-F5344CB8AC3E}">
        <p14:creationId xmlns:p14="http://schemas.microsoft.com/office/powerpoint/2010/main" val="2306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5ABD-FBD0-424A-B11D-349677BF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33" y="442126"/>
            <a:ext cx="4422732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A5DA5E-4F04-48DB-A4EC-3A6AB733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43" y="2157279"/>
            <a:ext cx="7116713" cy="3595813"/>
          </a:xfrm>
        </p:spPr>
      </p:pic>
    </p:spTree>
    <p:extLst>
      <p:ext uri="{BB962C8B-B14F-4D97-AF65-F5344CB8AC3E}">
        <p14:creationId xmlns:p14="http://schemas.microsoft.com/office/powerpoint/2010/main" val="20604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A1DD-81F9-4EEA-BD72-01321D10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90" y="213798"/>
            <a:ext cx="9758819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What is being explained in the question?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2E6DEC-8482-4086-B034-12A21AAD7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22" y="1527825"/>
            <a:ext cx="5743556" cy="4830124"/>
          </a:xfrm>
        </p:spPr>
      </p:pic>
    </p:spTree>
    <p:extLst>
      <p:ext uri="{BB962C8B-B14F-4D97-AF65-F5344CB8AC3E}">
        <p14:creationId xmlns:p14="http://schemas.microsoft.com/office/powerpoint/2010/main" val="34804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A574-59C2-40E9-A1F2-FB2EFD3B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88" y="232369"/>
            <a:ext cx="10097022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When does a page fault occur in a page table?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258D8D-3307-44CA-A9A2-EC3DF9DF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1493432"/>
            <a:ext cx="5536297" cy="4999443"/>
          </a:xfrm>
        </p:spPr>
      </p:pic>
    </p:spTree>
    <p:extLst>
      <p:ext uri="{BB962C8B-B14F-4D97-AF65-F5344CB8AC3E}">
        <p14:creationId xmlns:p14="http://schemas.microsoft.com/office/powerpoint/2010/main" val="19040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EB3D7-AA76-4F6C-AD1D-87B9B668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0" y="365125"/>
            <a:ext cx="10172178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What is the third step in handling a page fault?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0FDB49-F10A-4373-AAB2-257098BA9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2" y="1859773"/>
            <a:ext cx="5216295" cy="4282373"/>
          </a:xfrm>
        </p:spPr>
      </p:pic>
    </p:spTree>
    <p:extLst>
      <p:ext uri="{BB962C8B-B14F-4D97-AF65-F5344CB8AC3E}">
        <p14:creationId xmlns:p14="http://schemas.microsoft.com/office/powerpoint/2010/main" val="95379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55A0-E52E-4FF5-BA28-CAFCC21C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What happens if the page fault rate is zero?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08E8CFF-50F3-4013-91E3-E454D0A1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2" y="2041212"/>
            <a:ext cx="6930236" cy="2067325"/>
          </a:xfrm>
        </p:spPr>
      </p:pic>
    </p:spTree>
    <p:extLst>
      <p:ext uri="{BB962C8B-B14F-4D97-AF65-F5344CB8AC3E}">
        <p14:creationId xmlns:p14="http://schemas.microsoft.com/office/powerpoint/2010/main" val="157095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3DD1-4F94-429E-9D92-3C9D0AB3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321" y="452807"/>
            <a:ext cx="9295356" cy="1325563"/>
          </a:xfrm>
        </p:spPr>
        <p:txBody>
          <a:bodyPr/>
          <a:lstStyle/>
          <a:p>
            <a:r>
              <a:rPr lang="en-US" altLang="ko-KR" dirty="0"/>
              <a:t>Explain briefly about copy-on-write.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30F311-2DEA-4527-AA87-71DE6FB4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30" y="3033508"/>
            <a:ext cx="6503539" cy="1325562"/>
          </a:xfrm>
        </p:spPr>
      </p:pic>
    </p:spTree>
    <p:extLst>
      <p:ext uri="{BB962C8B-B14F-4D97-AF65-F5344CB8AC3E}">
        <p14:creationId xmlns:p14="http://schemas.microsoft.com/office/powerpoint/2010/main" val="161448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EE53-3011-4B61-832A-62A36471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056" y="252391"/>
            <a:ext cx="4497888" cy="1325563"/>
          </a:xfrm>
        </p:spPr>
        <p:txBody>
          <a:bodyPr/>
          <a:lstStyle/>
          <a:p>
            <a:r>
              <a:rPr lang="en-US" altLang="ko-KR" dirty="0"/>
              <a:t>Fill in the blanks.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0463B5-41EF-463E-9554-E18090EB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41" y="2339163"/>
            <a:ext cx="8770918" cy="1182847"/>
          </a:xfrm>
        </p:spPr>
      </p:pic>
    </p:spTree>
    <p:extLst>
      <p:ext uri="{BB962C8B-B14F-4D97-AF65-F5344CB8AC3E}">
        <p14:creationId xmlns:p14="http://schemas.microsoft.com/office/powerpoint/2010/main" val="130638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195</Words>
  <Application>Microsoft Office PowerPoint</Application>
  <PresentationFormat>와이드스크린</PresentationFormat>
  <Paragraphs>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Which statement about virtual memory is incorrect?</vt:lpstr>
      <vt:lpstr>Fill in the blanks.</vt:lpstr>
      <vt:lpstr>Fill in the blanks.</vt:lpstr>
      <vt:lpstr>What is being explained in the question?</vt:lpstr>
      <vt:lpstr>When does a page fault occur in a page table?</vt:lpstr>
      <vt:lpstr>What is the third step in handling a page fault?</vt:lpstr>
      <vt:lpstr>What happens if the page fault rate is zero?</vt:lpstr>
      <vt:lpstr>Explain briefly about copy-on-write.</vt:lpstr>
      <vt:lpstr>Fill in the blanks.</vt:lpstr>
      <vt:lpstr>What is the third step in basic page replacement?</vt:lpstr>
      <vt:lpstr>Explain briefly about Frame-allocation algorithm.</vt:lpstr>
      <vt:lpstr>What can be inferred from the graph?</vt:lpstr>
      <vt:lpstr>Explain Belady's Anomaly briefly based on the graph.</vt:lpstr>
      <vt:lpstr>Fill in the blanks.</vt:lpstr>
      <vt:lpstr>Fill in the blanks.</vt:lpstr>
      <vt:lpstr>Fill in the blanks.</vt:lpstr>
      <vt:lpstr>Fill in the blanks.</vt:lpstr>
      <vt:lpstr> Explain Non-Uniform Memory Access (NUMA) based on the diagram.</vt:lpstr>
      <vt:lpstr>Fill in the blanks.</vt:lpstr>
      <vt:lpstr>Explain I/O interlock based on the diagram.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statement about virtual memory is incorrect?</dc:title>
  <dc:creator>신현수</dc:creator>
  <cp:lastModifiedBy>신현수</cp:lastModifiedBy>
  <cp:revision>11</cp:revision>
  <dcterms:created xsi:type="dcterms:W3CDTF">2024-05-25T00:38:52Z</dcterms:created>
  <dcterms:modified xsi:type="dcterms:W3CDTF">2024-05-25T02:57:35Z</dcterms:modified>
</cp:coreProperties>
</file>