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84" r:id="rId4"/>
    <p:sldId id="299" r:id="rId5"/>
    <p:sldId id="300" r:id="rId6"/>
    <p:sldId id="301" r:id="rId7"/>
    <p:sldId id="283" r:id="rId8"/>
    <p:sldId id="286" r:id="rId9"/>
    <p:sldId id="304" r:id="rId10"/>
    <p:sldId id="289" r:id="rId11"/>
    <p:sldId id="303" r:id="rId12"/>
    <p:sldId id="291" r:id="rId13"/>
    <p:sldId id="292" r:id="rId14"/>
    <p:sldId id="297" r:id="rId15"/>
    <p:sldId id="302" r:id="rId16"/>
    <p:sldId id="296" r:id="rId17"/>
    <p:sldId id="281" r:id="rId18"/>
  </p:sldIdLst>
  <p:sldSz cx="9144000" cy="6858000" type="screen4x3"/>
  <p:notesSz cx="6858000" cy="9144000"/>
  <p:embeddedFontLst>
    <p:embeddedFont>
      <p:font typeface="KoPub돋움체 Light" panose="02020603020101020101" pitchFamily="18" charset="-127"/>
      <p:regular r:id="rId20"/>
    </p:embeddedFont>
    <p:embeddedFont>
      <p:font typeface="나눔바른고딕 Light" panose="020B0603020101020101" pitchFamily="50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Opificio" panose="02000506000000020004" pitchFamily="2" charset="0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912" initials="R" lastIdx="1" clrIdx="0">
    <p:extLst>
      <p:ext uri="{19B8F6BF-5375-455C-9EA6-DF929625EA0E}">
        <p15:presenceInfo xmlns:p15="http://schemas.microsoft.com/office/powerpoint/2012/main" userId="R912" providerId="None"/>
      </p:ext>
    </p:extLst>
  </p:cmAuthor>
  <p:cmAuthor id="2" name="Choi Jian" initials="CJ" lastIdx="1" clrIdx="1">
    <p:extLst>
      <p:ext uri="{19B8F6BF-5375-455C-9EA6-DF929625EA0E}">
        <p15:presenceInfo xmlns:p15="http://schemas.microsoft.com/office/powerpoint/2012/main" userId="bc4fb140468e8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9E6"/>
    <a:srgbClr val="9C98AA"/>
    <a:srgbClr val="DCA2E6"/>
    <a:srgbClr val="FCE28B"/>
    <a:srgbClr val="382F52"/>
    <a:srgbClr val="130B30"/>
    <a:srgbClr val="AC665F"/>
    <a:srgbClr val="854C67"/>
    <a:srgbClr val="543B5B"/>
    <a:srgbClr val="B24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0" autoAdjust="0"/>
    <p:restoredTop sz="94660"/>
  </p:normalViewPr>
  <p:slideViewPr>
    <p:cSldViewPr showGuides="1">
      <p:cViewPr varScale="1">
        <p:scale>
          <a:sx n="67" d="100"/>
          <a:sy n="67" d="100"/>
        </p:scale>
        <p:origin x="744" y="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DA3C7-EAF8-4F84-8C98-E9E03C690D3C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2EDF2-45A7-4566-9AE6-3D17D984E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0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 flip="none" rotWithShape="1">
          <a:gsLst>
            <a:gs pos="36000">
              <a:srgbClr val="221A42"/>
            </a:gs>
            <a:gs pos="100000">
              <a:srgbClr val="854C67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 userDrawn="1"/>
        </p:nvSpPr>
        <p:spPr>
          <a:xfrm flipV="1">
            <a:off x="3354011" y="1130891"/>
            <a:ext cx="65861" cy="65861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 flipV="1">
            <a:off x="8466579" y="1844824"/>
            <a:ext cx="36000" cy="36000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 flipV="1">
            <a:off x="6954411" y="4371251"/>
            <a:ext cx="65861" cy="65861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 userDrawn="1"/>
        </p:nvSpPr>
        <p:spPr>
          <a:xfrm flipV="1">
            <a:off x="3347864" y="5517232"/>
            <a:ext cx="65861" cy="65861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 userDrawn="1"/>
        </p:nvSpPr>
        <p:spPr>
          <a:xfrm flipV="1">
            <a:off x="539552" y="4299243"/>
            <a:ext cx="36000" cy="36000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 userDrawn="1"/>
        </p:nvSpPr>
        <p:spPr>
          <a:xfrm flipV="1">
            <a:off x="2626023" y="3184923"/>
            <a:ext cx="3905250" cy="2196702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</a:srgbClr>
              </a:gs>
              <a:gs pos="76000">
                <a:srgbClr val="AC665F">
                  <a:alpha val="0"/>
                </a:srgbClr>
              </a:gs>
            </a:gsLst>
            <a:lin ang="5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" name="원호 4"/>
          <p:cNvSpPr/>
          <p:nvPr userDrawn="1"/>
        </p:nvSpPr>
        <p:spPr>
          <a:xfrm flipV="1">
            <a:off x="2619375" y="1476375"/>
            <a:ext cx="3905250" cy="3905250"/>
          </a:xfrm>
          <a:prstGeom prst="arc">
            <a:avLst>
              <a:gd name="adj1" fmla="val 11526468"/>
              <a:gd name="adj2" fmla="val 20843581"/>
            </a:avLst>
          </a:prstGeom>
          <a:noFill/>
          <a:ln w="1587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816" y="3007625"/>
            <a:ext cx="5261664" cy="842750"/>
          </a:xfrm>
          <a:noFill/>
        </p:spPr>
        <p:txBody>
          <a:bodyPr anchor="ctr">
            <a:normAutofit/>
          </a:bodyPr>
          <a:lstStyle>
            <a:lvl1pPr algn="dist">
              <a:lnSpc>
                <a:spcPct val="100000"/>
              </a:lnSpc>
              <a:defRPr sz="3600" b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r>
              <a:rPr lang="en-US" altLang="ko-KR" dirty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4679" y="2616236"/>
            <a:ext cx="2783842" cy="369714"/>
          </a:xfrm>
        </p:spPr>
        <p:txBody>
          <a:bodyPr>
            <a:noAutofit/>
          </a:bodyPr>
          <a:lstStyle>
            <a:lvl1pPr marL="0" indent="0" algn="dist">
              <a:lnSpc>
                <a:spcPct val="100000"/>
              </a:lnSpc>
              <a:buNone/>
              <a:defRPr sz="1400" b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FREE TEMPLATE</a:t>
            </a:r>
            <a:endParaRPr 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200400" y="3894820"/>
            <a:ext cx="2743200" cy="313592"/>
          </a:xfrm>
        </p:spPr>
        <p:txBody>
          <a:bodyPr>
            <a:normAutofit/>
          </a:bodyPr>
          <a:lstStyle>
            <a:lvl1pPr marL="0" indent="0" algn="dist">
              <a:buNone/>
              <a:defRPr sz="1200" b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r>
              <a:rPr lang="en-US" altLang="ko-KR" dirty="0"/>
              <a:t>RELEASED</a:t>
            </a:r>
          </a:p>
        </p:txBody>
      </p:sp>
      <p:sp>
        <p:nvSpPr>
          <p:cNvPr id="21" name="내용 개체 틀 20"/>
          <p:cNvSpPr>
            <a:spLocks noGrp="1"/>
          </p:cNvSpPr>
          <p:nvPr>
            <p:ph sz="quarter" idx="11" hasCustomPrompt="1"/>
          </p:nvPr>
        </p:nvSpPr>
        <p:spPr>
          <a:xfrm>
            <a:off x="3389909" y="6337968"/>
            <a:ext cx="2367954" cy="28733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lIns="216000" tIns="0" rIns="216000" bIns="0" rtlCol="0" anchor="ctr">
            <a:normAutofit/>
          </a:bodyPr>
          <a:lstStyle>
            <a:lvl1pPr algn="dist">
              <a:defRPr lang="ko-KR" altLang="en-US" sz="1000" b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 indent="0" algn="dist">
              <a:buNone/>
            </a:pPr>
            <a:r>
              <a:rPr lang="en-US" altLang="ko-KR" dirty="0"/>
              <a:t>ADSTORE.TISTORY.COM</a:t>
            </a:r>
            <a:endParaRPr lang="ko-KR" altLang="en-US" dirty="0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469111" y="6279419"/>
            <a:ext cx="205778" cy="410016"/>
            <a:chOff x="3350134" y="6333240"/>
            <a:chExt cx="2341660" cy="295800"/>
          </a:xfrm>
        </p:grpSpPr>
        <p:cxnSp>
          <p:nvCxnSpPr>
            <p:cNvPr id="23" name="직선 연결선 22"/>
            <p:cNvCxnSpPr/>
            <p:nvPr userDrawn="1"/>
          </p:nvCxnSpPr>
          <p:spPr>
            <a:xfrm>
              <a:off x="3350134" y="6333240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 userDrawn="1"/>
          </p:nvCxnSpPr>
          <p:spPr>
            <a:xfrm>
              <a:off x="3350134" y="6629040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원호 30"/>
          <p:cNvSpPr/>
          <p:nvPr userDrawn="1"/>
        </p:nvSpPr>
        <p:spPr>
          <a:xfrm flipV="1">
            <a:off x="2619375" y="1476375"/>
            <a:ext cx="3905250" cy="3905250"/>
          </a:xfrm>
          <a:prstGeom prst="arc">
            <a:avLst>
              <a:gd name="adj1" fmla="val 3839032"/>
              <a:gd name="adj2" fmla="val 10053991"/>
            </a:avLst>
          </a:prstGeom>
          <a:noFill/>
          <a:ln w="1587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/>
          <p:cNvSpPr/>
          <p:nvPr userDrawn="1"/>
        </p:nvSpPr>
        <p:spPr>
          <a:xfrm flipV="1">
            <a:off x="2619375" y="1476375"/>
            <a:ext cx="3905250" cy="3905250"/>
          </a:xfrm>
          <a:prstGeom prst="arc">
            <a:avLst>
              <a:gd name="adj1" fmla="val 1307809"/>
              <a:gd name="adj2" fmla="val 3434644"/>
            </a:avLst>
          </a:prstGeom>
          <a:noFill/>
          <a:ln w="1587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529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06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gradFill flip="none" rotWithShape="1">
          <a:gsLst>
            <a:gs pos="100000">
              <a:srgbClr val="854C67"/>
            </a:gs>
            <a:gs pos="34000">
              <a:srgbClr val="221A4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모서리가 둥근 직사각형 91"/>
          <p:cNvSpPr/>
          <p:nvPr userDrawn="1"/>
        </p:nvSpPr>
        <p:spPr>
          <a:xfrm>
            <a:off x="3273301" y="190335"/>
            <a:ext cx="2592666" cy="5771117"/>
          </a:xfrm>
          <a:prstGeom prst="roundRect">
            <a:avLst>
              <a:gd name="adj" fmla="val 2016"/>
            </a:avLst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rgbClr val="FCE28B">
                  <a:alpha val="82000"/>
                  <a:lumMod val="20000"/>
                  <a:lumOff val="8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530476" y="2762250"/>
            <a:ext cx="2078316" cy="2880222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buNone/>
              <a:defRPr lang="ko-KR" altLang="en-US" sz="1400" kern="1200" dirty="0" smtClean="0">
                <a:solidFill>
                  <a:srgbClr val="221A4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273301" y="6362702"/>
            <a:ext cx="2592666" cy="365125"/>
          </a:xfrm>
        </p:spPr>
        <p:txBody>
          <a:bodyPr/>
          <a:lstStyle>
            <a:lvl1pPr marL="0" algn="dist" defTabSz="914400" rtl="0" eaLnBrk="1" latinLnBrk="1" hangingPunct="1">
              <a:defRPr lang="en-US" altLang="ko-KR" sz="9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ADSTORE.TISTORY.COM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6167" y="910710"/>
            <a:ext cx="1846370" cy="37451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defRPr lang="en-US" altLang="en-US" sz="1200" b="0" kern="1200" spc="-300" dirty="0">
                <a:ln w="15875">
                  <a:noFill/>
                </a:ln>
                <a:gradFill flip="none" rotWithShape="1">
                  <a:gsLst>
                    <a:gs pos="31000">
                      <a:srgbClr val="221A42"/>
                    </a:gs>
                    <a:gs pos="100000">
                      <a:srgbClr val="854C67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STARLIGHT</a:t>
            </a:r>
            <a:endParaRPr lang="en-US" dirty="0"/>
          </a:p>
        </p:txBody>
      </p:sp>
      <p:sp>
        <p:nvSpPr>
          <p:cNvPr id="38" name="타원 37"/>
          <p:cNvSpPr/>
          <p:nvPr userDrawn="1"/>
        </p:nvSpPr>
        <p:spPr>
          <a:xfrm flipV="1">
            <a:off x="6932107" y="388507"/>
            <a:ext cx="16157" cy="16157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 flipV="1">
            <a:off x="1043608" y="588139"/>
            <a:ext cx="16157" cy="16157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 userDrawn="1"/>
        </p:nvSpPr>
        <p:spPr>
          <a:xfrm flipV="1">
            <a:off x="7566778" y="865590"/>
            <a:ext cx="29558" cy="29558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 userDrawn="1"/>
        </p:nvSpPr>
        <p:spPr>
          <a:xfrm flipV="1">
            <a:off x="6021609" y="571890"/>
            <a:ext cx="16157" cy="16157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 userDrawn="1"/>
        </p:nvSpPr>
        <p:spPr>
          <a:xfrm flipV="1">
            <a:off x="3915863" y="332656"/>
            <a:ext cx="16157" cy="16157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 userDrawn="1"/>
        </p:nvSpPr>
        <p:spPr>
          <a:xfrm flipV="1">
            <a:off x="1749924" y="1100179"/>
            <a:ext cx="29558" cy="29558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 userDrawn="1"/>
        </p:nvSpPr>
        <p:spPr>
          <a:xfrm flipV="1">
            <a:off x="1059784" y="6272880"/>
            <a:ext cx="56882" cy="56882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 userDrawn="1"/>
        </p:nvGrpSpPr>
        <p:grpSpPr>
          <a:xfrm rot="9000000">
            <a:off x="6547841" y="2681770"/>
            <a:ext cx="2192025" cy="3211299"/>
            <a:chOff x="1112615" y="3130979"/>
            <a:chExt cx="1462261" cy="2142202"/>
          </a:xfrm>
        </p:grpSpPr>
        <p:sp>
          <p:nvSpPr>
            <p:cNvPr id="69" name="타원 68"/>
            <p:cNvSpPr/>
            <p:nvPr userDrawn="1"/>
          </p:nvSpPr>
          <p:spPr>
            <a:xfrm flipV="1">
              <a:off x="2513001" y="3345923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 userDrawn="1"/>
          </p:nvSpPr>
          <p:spPr>
            <a:xfrm flipV="1">
              <a:off x="1577008" y="31309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 userDrawn="1"/>
          </p:nvSpPr>
          <p:spPr>
            <a:xfrm flipV="1">
              <a:off x="2254465" y="374776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 userDrawn="1"/>
          </p:nvSpPr>
          <p:spPr>
            <a:xfrm flipV="1">
              <a:off x="2558719" y="5118474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 userDrawn="1"/>
          </p:nvSpPr>
          <p:spPr>
            <a:xfrm flipV="1">
              <a:off x="1112615" y="5243623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타원 42"/>
          <p:cNvSpPr/>
          <p:nvPr userDrawn="1"/>
        </p:nvSpPr>
        <p:spPr>
          <a:xfrm flipV="1">
            <a:off x="3955814" y="1655033"/>
            <a:ext cx="18815" cy="18815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원호 51"/>
          <p:cNvSpPr/>
          <p:nvPr userDrawn="1"/>
        </p:nvSpPr>
        <p:spPr>
          <a:xfrm flipV="1">
            <a:off x="3850627" y="380444"/>
            <a:ext cx="1442006" cy="1442006"/>
          </a:xfrm>
          <a:prstGeom prst="arc">
            <a:avLst>
              <a:gd name="adj1" fmla="val 11526468"/>
              <a:gd name="adj2" fmla="val 20843581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원호 52"/>
          <p:cNvSpPr/>
          <p:nvPr userDrawn="1"/>
        </p:nvSpPr>
        <p:spPr>
          <a:xfrm flipV="1">
            <a:off x="3850627" y="380444"/>
            <a:ext cx="1442006" cy="1442006"/>
          </a:xfrm>
          <a:prstGeom prst="arc">
            <a:avLst>
              <a:gd name="adj1" fmla="val 3839032"/>
              <a:gd name="adj2" fmla="val 10053991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 w="sm" len="sm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원호 53"/>
          <p:cNvSpPr/>
          <p:nvPr userDrawn="1"/>
        </p:nvSpPr>
        <p:spPr>
          <a:xfrm flipV="1">
            <a:off x="3850627" y="380444"/>
            <a:ext cx="1442006" cy="1442006"/>
          </a:xfrm>
          <a:prstGeom prst="arc">
            <a:avLst>
              <a:gd name="adj1" fmla="val 1307809"/>
              <a:gd name="adj2" fmla="val 3434644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원호 76"/>
          <p:cNvSpPr/>
          <p:nvPr userDrawn="1"/>
        </p:nvSpPr>
        <p:spPr>
          <a:xfrm flipV="1">
            <a:off x="3994148" y="523965"/>
            <a:ext cx="1154964" cy="1154962"/>
          </a:xfrm>
          <a:prstGeom prst="arc">
            <a:avLst>
              <a:gd name="adj1" fmla="val 5252956"/>
              <a:gd name="adj2" fmla="val 8808537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 userDrawn="1"/>
        </p:nvGrpSpPr>
        <p:grpSpPr>
          <a:xfrm>
            <a:off x="4469111" y="2559178"/>
            <a:ext cx="205778" cy="3602900"/>
            <a:chOff x="3350134" y="5992301"/>
            <a:chExt cx="2341660" cy="2808750"/>
          </a:xfrm>
        </p:grpSpPr>
        <p:cxnSp>
          <p:nvCxnSpPr>
            <p:cNvPr id="83" name="직선 연결선 82"/>
            <p:cNvCxnSpPr/>
            <p:nvPr userDrawn="1"/>
          </p:nvCxnSpPr>
          <p:spPr>
            <a:xfrm>
              <a:off x="3350134" y="5992301"/>
              <a:ext cx="2341660" cy="0"/>
            </a:xfrm>
            <a:prstGeom prst="line">
              <a:avLst/>
            </a:prstGeom>
            <a:ln w="12700" cap="rnd" cmpd="sng">
              <a:solidFill>
                <a:srgbClr val="854C67"/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 userDrawn="1"/>
          </p:nvCxnSpPr>
          <p:spPr>
            <a:xfrm>
              <a:off x="3350134" y="8801051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텍스트 개체 틀 8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530476" y="1931282"/>
            <a:ext cx="2078316" cy="474662"/>
          </a:xfr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400" b="0" spc="-300" dirty="0">
                <a:ln w="15875">
                  <a:noFill/>
                </a:ln>
                <a:gradFill flip="none" rotWithShape="1">
                  <a:gsLst>
                    <a:gs pos="31000">
                      <a:srgbClr val="221A42"/>
                    </a:gs>
                    <a:gs pos="100000">
                      <a:srgbClr val="543B5B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87" name="타원 86"/>
          <p:cNvSpPr/>
          <p:nvPr userDrawn="1"/>
        </p:nvSpPr>
        <p:spPr>
          <a:xfrm flipV="1">
            <a:off x="1202750" y="2436014"/>
            <a:ext cx="56882" cy="56882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 userDrawn="1"/>
        </p:nvGrpSpPr>
        <p:grpSpPr>
          <a:xfrm>
            <a:off x="539552" y="4893383"/>
            <a:ext cx="1582819" cy="506641"/>
            <a:chOff x="6165917" y="540907"/>
            <a:chExt cx="1582819" cy="506641"/>
          </a:xfrm>
        </p:grpSpPr>
        <p:sp>
          <p:nvSpPr>
            <p:cNvPr id="88" name="타원 87"/>
            <p:cNvSpPr/>
            <p:nvPr userDrawn="1"/>
          </p:nvSpPr>
          <p:spPr>
            <a:xfrm flipV="1">
              <a:off x="7084507" y="540907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 userDrawn="1"/>
          </p:nvSpPr>
          <p:spPr>
            <a:xfrm flipV="1">
              <a:off x="7719178" y="10179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 userDrawn="1"/>
          </p:nvSpPr>
          <p:spPr>
            <a:xfrm flipV="1">
              <a:off x="6165917" y="7242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 userDrawn="1"/>
        </p:nvGrpSpPr>
        <p:grpSpPr>
          <a:xfrm rot="9000000">
            <a:off x="3663917" y="533841"/>
            <a:ext cx="2314087" cy="1440555"/>
            <a:chOff x="1112615" y="4589898"/>
            <a:chExt cx="1543684" cy="960966"/>
          </a:xfrm>
        </p:grpSpPr>
        <p:sp>
          <p:nvSpPr>
            <p:cNvPr id="96" name="타원 95"/>
            <p:cNvSpPr/>
            <p:nvPr userDrawn="1"/>
          </p:nvSpPr>
          <p:spPr>
            <a:xfrm flipV="1">
              <a:off x="2640142" y="5534707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382F52"/>
                </a:gs>
                <a:gs pos="0">
                  <a:srgbClr val="854C67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98" name="타원 97"/>
            <p:cNvSpPr/>
            <p:nvPr userDrawn="1"/>
          </p:nvSpPr>
          <p:spPr>
            <a:xfrm flipV="1">
              <a:off x="1795443" y="4589898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382F52"/>
                </a:gs>
                <a:gs pos="0">
                  <a:srgbClr val="854C67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0" name="타원 99"/>
            <p:cNvSpPr/>
            <p:nvPr userDrawn="1"/>
          </p:nvSpPr>
          <p:spPr>
            <a:xfrm flipV="1">
              <a:off x="1112615" y="5243623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382F52"/>
                </a:gs>
                <a:gs pos="0">
                  <a:srgbClr val="854C67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138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528734" y="2878158"/>
            <a:ext cx="2078316" cy="3034488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buNone/>
              <a:defRPr lang="ko-KR" altLang="en-US" sz="14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528734" y="6362702"/>
            <a:ext cx="2078316" cy="365125"/>
          </a:xfrm>
        </p:spPr>
        <p:txBody>
          <a:bodyPr/>
          <a:lstStyle>
            <a:lvl1pPr marL="0" algn="dist" defTabSz="914400" rtl="0" eaLnBrk="1" latinLnBrk="1" hangingPunct="1">
              <a:defRPr lang="en-US" altLang="ko-KR" sz="9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ADSTORE.TISTORY.COM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09910" y="910710"/>
            <a:ext cx="2122700" cy="3745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STARLIGHT</a:t>
            </a:r>
            <a:endParaRPr lang="en-US" dirty="0"/>
          </a:p>
        </p:txBody>
      </p:sp>
      <p:sp>
        <p:nvSpPr>
          <p:cNvPr id="38" name="타원 37"/>
          <p:cNvSpPr/>
          <p:nvPr userDrawn="1"/>
        </p:nvSpPr>
        <p:spPr>
          <a:xfrm flipV="1">
            <a:off x="6932107" y="388507"/>
            <a:ext cx="16157" cy="16157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 userDrawn="1"/>
        </p:nvSpPr>
        <p:spPr>
          <a:xfrm flipV="1">
            <a:off x="3907771" y="332656"/>
            <a:ext cx="16157" cy="16157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 userDrawn="1"/>
        </p:nvSpPr>
        <p:spPr>
          <a:xfrm flipV="1">
            <a:off x="3947722" y="1655033"/>
            <a:ext cx="18815" cy="18815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2" name="원호 51"/>
          <p:cNvSpPr/>
          <p:nvPr userDrawn="1"/>
        </p:nvSpPr>
        <p:spPr>
          <a:xfrm flipV="1">
            <a:off x="3848885" y="380444"/>
            <a:ext cx="1442006" cy="1442006"/>
          </a:xfrm>
          <a:prstGeom prst="arc">
            <a:avLst>
              <a:gd name="adj1" fmla="val 11526468"/>
              <a:gd name="adj2" fmla="val 20843581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3" name="원호 52"/>
          <p:cNvSpPr/>
          <p:nvPr userDrawn="1"/>
        </p:nvSpPr>
        <p:spPr>
          <a:xfrm flipV="1">
            <a:off x="3848885" y="380444"/>
            <a:ext cx="1442006" cy="1442006"/>
          </a:xfrm>
          <a:prstGeom prst="arc">
            <a:avLst>
              <a:gd name="adj1" fmla="val 3839032"/>
              <a:gd name="adj2" fmla="val 10053991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4" name="원호 53"/>
          <p:cNvSpPr/>
          <p:nvPr userDrawn="1"/>
        </p:nvSpPr>
        <p:spPr>
          <a:xfrm flipV="1">
            <a:off x="3848885" y="380444"/>
            <a:ext cx="1442006" cy="1442006"/>
          </a:xfrm>
          <a:prstGeom prst="arc">
            <a:avLst>
              <a:gd name="adj1" fmla="val 1307809"/>
              <a:gd name="adj2" fmla="val 3434644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77" name="원호 76"/>
          <p:cNvSpPr/>
          <p:nvPr userDrawn="1"/>
        </p:nvSpPr>
        <p:spPr>
          <a:xfrm flipV="1">
            <a:off x="3992406" y="523965"/>
            <a:ext cx="1154964" cy="1154962"/>
          </a:xfrm>
          <a:prstGeom prst="arc">
            <a:avLst>
              <a:gd name="adj1" fmla="val 5252956"/>
              <a:gd name="adj2" fmla="val 8808537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82" name="그룹 81"/>
          <p:cNvGrpSpPr/>
          <p:nvPr userDrawn="1"/>
        </p:nvGrpSpPr>
        <p:grpSpPr>
          <a:xfrm>
            <a:off x="4469111" y="2636912"/>
            <a:ext cx="205778" cy="3525166"/>
            <a:chOff x="3350134" y="6052901"/>
            <a:chExt cx="2341660" cy="2748150"/>
          </a:xfrm>
        </p:grpSpPr>
        <p:cxnSp>
          <p:nvCxnSpPr>
            <p:cNvPr id="83" name="직선 연결선 82"/>
            <p:cNvCxnSpPr/>
            <p:nvPr userDrawn="1"/>
          </p:nvCxnSpPr>
          <p:spPr>
            <a:xfrm>
              <a:off x="3350134" y="6052901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 userDrawn="1"/>
          </p:nvCxnSpPr>
          <p:spPr>
            <a:xfrm>
              <a:off x="3350134" y="8801051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텍스트 개체 틀 8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532842" y="1934040"/>
            <a:ext cx="2078316" cy="474662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ko-KR" altLang="en-US" sz="1400" b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pPr marL="0" lvl="0" indent="0" algn="dist">
              <a:lnSpc>
                <a:spcPct val="100000"/>
              </a:lnSpc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539552" y="533841"/>
            <a:ext cx="8200314" cy="5795921"/>
            <a:chOff x="539552" y="533841"/>
            <a:chExt cx="8200314" cy="5795921"/>
          </a:xfrm>
        </p:grpSpPr>
        <p:sp>
          <p:nvSpPr>
            <p:cNvPr id="40" name="타원 39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5" name="타원 44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/>
            <p:cNvGrpSpPr/>
            <p:nvPr userDrawn="1"/>
          </p:nvGrpSpPr>
          <p:grpSpPr>
            <a:xfrm rot="9000000">
              <a:off x="6547841" y="2681770"/>
              <a:ext cx="2192025" cy="3211299"/>
              <a:chOff x="1112615" y="3130979"/>
              <a:chExt cx="1462261" cy="2142202"/>
            </a:xfrm>
          </p:grpSpPr>
          <p:sp>
            <p:nvSpPr>
              <p:cNvPr id="69" name="타원 68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 userDrawn="1"/>
            </p:nvSpPr>
            <p:spPr>
              <a:xfrm flipV="1">
                <a:off x="1577008" y="3130979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 userDrawn="1"/>
            </p:nvSpPr>
            <p:spPr>
              <a:xfrm flipV="1">
                <a:off x="2254465" y="374776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타원 86"/>
            <p:cNvSpPr/>
            <p:nvPr userDrawn="1"/>
          </p:nvSpPr>
          <p:spPr>
            <a:xfrm flipV="1">
              <a:off x="1202750" y="24360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1" name="그룹 90"/>
            <p:cNvGrpSpPr/>
            <p:nvPr userDrawn="1"/>
          </p:nvGrpSpPr>
          <p:grpSpPr>
            <a:xfrm>
              <a:off x="539552" y="4893383"/>
              <a:ext cx="1582819" cy="506641"/>
              <a:chOff x="6165917" y="540907"/>
              <a:chExt cx="1582819" cy="506641"/>
            </a:xfrm>
          </p:grpSpPr>
          <p:sp>
            <p:nvSpPr>
              <p:cNvPr id="88" name="타원 87"/>
              <p:cNvSpPr/>
              <p:nvPr userDrawn="1"/>
            </p:nvSpPr>
            <p:spPr>
              <a:xfrm flipV="1">
                <a:off x="7084507" y="5409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 userDrawn="1"/>
            </p:nvSpPr>
            <p:spPr>
              <a:xfrm flipV="1">
                <a:off x="7719178" y="101799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 userDrawn="1"/>
            </p:nvSpPr>
            <p:spPr>
              <a:xfrm flipV="1">
                <a:off x="6165917" y="724290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" name="그룹 94"/>
            <p:cNvGrpSpPr/>
            <p:nvPr userDrawn="1"/>
          </p:nvGrpSpPr>
          <p:grpSpPr>
            <a:xfrm rot="9000000">
              <a:off x="3663917" y="533841"/>
              <a:ext cx="2314087" cy="1440555"/>
              <a:chOff x="1112615" y="4589898"/>
              <a:chExt cx="1543684" cy="960966"/>
            </a:xfrm>
          </p:grpSpPr>
          <p:sp>
            <p:nvSpPr>
              <p:cNvPr id="96" name="타원 95"/>
              <p:cNvSpPr/>
              <p:nvPr userDrawn="1"/>
            </p:nvSpPr>
            <p:spPr>
              <a:xfrm flipV="1">
                <a:off x="2640142" y="55347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98" name="타원 97"/>
              <p:cNvSpPr/>
              <p:nvPr userDrawn="1"/>
            </p:nvSpPr>
            <p:spPr>
              <a:xfrm flipV="1">
                <a:off x="1795443" y="4589898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00" name="타원 99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78" name="직선 연결선 77"/>
          <p:cNvCxnSpPr/>
          <p:nvPr userDrawn="1"/>
        </p:nvCxnSpPr>
        <p:spPr>
          <a:xfrm flipH="1" flipV="1">
            <a:off x="2337162" y="4607411"/>
            <a:ext cx="628472" cy="375105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35459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gradFill>
          <a:gsLst>
            <a:gs pos="100000">
              <a:srgbClr val="854C67"/>
            </a:gs>
            <a:gs pos="34000">
              <a:srgbClr val="221A4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500418" y="598165"/>
            <a:ext cx="8200314" cy="5359228"/>
            <a:chOff x="539552" y="533841"/>
            <a:chExt cx="8200314" cy="5359228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866718" y="502086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547841" y="2681770"/>
              <a:ext cx="2192025" cy="3211299"/>
              <a:chOff x="1112615" y="3130979"/>
              <a:chExt cx="1462261" cy="2142202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577008" y="3130979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2254465" y="374776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1202750" y="24360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539552" y="4893383"/>
              <a:ext cx="1582819" cy="506641"/>
              <a:chOff x="6165917" y="540907"/>
              <a:chExt cx="1582819" cy="506641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7084507" y="5409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7719178" y="101799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165917" y="724290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3663917" y="533841"/>
              <a:ext cx="2314087" cy="1440555"/>
              <a:chOff x="1112615" y="4589898"/>
              <a:chExt cx="1543684" cy="960966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640142" y="55347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795443" y="4589898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7" name="직선 연결선 26"/>
          <p:cNvCxnSpPr/>
          <p:nvPr userDrawn="1"/>
        </p:nvCxnSpPr>
        <p:spPr>
          <a:xfrm flipH="1" flipV="1">
            <a:off x="2037342" y="1785548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68585" y="2323064"/>
            <a:ext cx="2227090" cy="2211872"/>
          </a:xfrm>
          <a:noFill/>
          <a:ln w="50800" cap="flat">
            <a:solidFill>
              <a:schemeClr val="bg1"/>
            </a:solidFill>
            <a:miter lim="800000"/>
          </a:ln>
        </p:spPr>
        <p:txBody>
          <a:bodyPr vert="horz" lIns="180000" tIns="144000" rIns="180000" bIns="144000" rtlCol="0" anchor="ctr">
            <a:noAutofit/>
          </a:bodyPr>
          <a:lstStyle>
            <a:lvl1pPr>
              <a:lnSpc>
                <a:spcPct val="200000"/>
              </a:lnSpc>
              <a:defRPr lang="ko-KR" altLang="en-US" sz="2400" b="1" baseline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/>
              <a:t>FEEL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THE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LIGHT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H="1" flipV="1">
            <a:off x="7989575" y="3514335"/>
            <a:ext cx="525775" cy="358366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텍스트 개체 틀 77"/>
          <p:cNvSpPr>
            <a:spLocks noGrp="1"/>
          </p:cNvSpPr>
          <p:nvPr>
            <p:ph type="body" sz="quarter" idx="13" hasCustomPrompt="1"/>
          </p:nvPr>
        </p:nvSpPr>
        <p:spPr>
          <a:xfrm>
            <a:off x="5269358" y="2286855"/>
            <a:ext cx="3271837" cy="229467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600" b="0" kern="1200" baseline="0" noProof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1000" dirty="0"/>
              <a:t>I Still Remember when things were Broken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/>
              <a:t>But put together , the cracks were closing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/>
              <a:t>Hurry up, hurry up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/>
              <a:t>There's no more waiting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/>
              <a:t>We're still worth saving</a:t>
            </a:r>
          </a:p>
        </p:txBody>
      </p:sp>
      <p:cxnSp>
        <p:nvCxnSpPr>
          <p:cNvPr id="80" name="직선 연결선 79"/>
          <p:cNvCxnSpPr/>
          <p:nvPr userDrawn="1"/>
        </p:nvCxnSpPr>
        <p:spPr>
          <a:xfrm flipH="1">
            <a:off x="4498293" y="3212976"/>
            <a:ext cx="147414" cy="432048"/>
          </a:xfrm>
          <a:prstGeom prst="line">
            <a:avLst/>
          </a:prstGeom>
          <a:ln w="19050" cap="rnd" cmpd="sng">
            <a:solidFill>
              <a:schemeClr val="bg1">
                <a:alpha val="62000"/>
              </a:schemeClr>
            </a:solidFill>
            <a:round/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500418" y="598165"/>
            <a:ext cx="8200314" cy="5359228"/>
            <a:chOff x="539552" y="533841"/>
            <a:chExt cx="8200314" cy="5359228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866718" y="502086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547841" y="2681770"/>
              <a:ext cx="2192025" cy="3211299"/>
              <a:chOff x="1112615" y="3130979"/>
              <a:chExt cx="1462261" cy="2142202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577008" y="3130979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2254465" y="374776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1202750" y="24360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539552" y="4893383"/>
              <a:ext cx="1582819" cy="506641"/>
              <a:chOff x="6165917" y="540907"/>
              <a:chExt cx="1582819" cy="506641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7084507" y="5409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7719178" y="101799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165917" y="724290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3663917" y="533841"/>
              <a:ext cx="2314087" cy="1440555"/>
              <a:chOff x="1112615" y="4589898"/>
              <a:chExt cx="1543684" cy="960966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640142" y="55347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795443" y="4589898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7" name="직선 연결선 26"/>
          <p:cNvCxnSpPr/>
          <p:nvPr userDrawn="1"/>
        </p:nvCxnSpPr>
        <p:spPr>
          <a:xfrm flipH="1" flipV="1">
            <a:off x="2037342" y="1785548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68585" y="2323064"/>
            <a:ext cx="2227090" cy="2211872"/>
          </a:xfrm>
          <a:noFill/>
          <a:ln w="50800" cap="flat">
            <a:solidFill>
              <a:schemeClr val="bg1"/>
            </a:solidFill>
            <a:miter lim="800000"/>
          </a:ln>
        </p:spPr>
        <p:txBody>
          <a:bodyPr vert="horz" lIns="180000" tIns="144000" rIns="180000" bIns="144000" rtlCol="0" anchor="ctr">
            <a:noAutofit/>
          </a:bodyPr>
          <a:lstStyle>
            <a:lvl1pPr>
              <a:lnSpc>
                <a:spcPct val="200000"/>
              </a:lnSpc>
              <a:defRPr lang="ko-KR" altLang="en-US" sz="2400" b="1" baseline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/>
              <a:t>FEEL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THE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LIGHT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H="1" flipV="1">
            <a:off x="7989575" y="3514335"/>
            <a:ext cx="525775" cy="358366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텍스트 개체 틀 77"/>
          <p:cNvSpPr>
            <a:spLocks noGrp="1"/>
          </p:cNvSpPr>
          <p:nvPr>
            <p:ph type="body" sz="quarter" idx="13" hasCustomPrompt="1"/>
          </p:nvPr>
        </p:nvSpPr>
        <p:spPr>
          <a:xfrm>
            <a:off x="5269358" y="2286855"/>
            <a:ext cx="3271837" cy="229467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600" b="0" kern="1200" baseline="0" noProof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1000" dirty="0"/>
              <a:t>I Still Remember when things were Broken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/>
              <a:t>But put together , the cracks were closing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/>
              <a:t>Hurry up, hurry up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/>
              <a:t>There's no more waiting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/>
              <a:t>We're still worth saving</a:t>
            </a:r>
          </a:p>
        </p:txBody>
      </p:sp>
      <p:cxnSp>
        <p:nvCxnSpPr>
          <p:cNvPr id="80" name="직선 연결선 79"/>
          <p:cNvCxnSpPr/>
          <p:nvPr userDrawn="1"/>
        </p:nvCxnSpPr>
        <p:spPr>
          <a:xfrm flipH="1">
            <a:off x="4498293" y="3212976"/>
            <a:ext cx="147414" cy="432048"/>
          </a:xfrm>
          <a:prstGeom prst="line">
            <a:avLst/>
          </a:prstGeom>
          <a:ln w="19050" cap="rnd" cmpd="sng">
            <a:solidFill>
              <a:schemeClr val="bg1">
                <a:alpha val="62000"/>
              </a:schemeClr>
            </a:solidFill>
            <a:round/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398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9"/>
          <p:cNvSpPr/>
          <p:nvPr userDrawn="1"/>
        </p:nvSpPr>
        <p:spPr>
          <a:xfrm flipV="1">
            <a:off x="920960" y="-158299"/>
            <a:ext cx="7300548" cy="4106563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3063" y="114124"/>
            <a:ext cx="2977872" cy="578572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15616" y="6572165"/>
            <a:ext cx="2509769" cy="20083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/>
              <a:t>ADSTORE.TISTORY.COM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18814" y="6572165"/>
            <a:ext cx="488328" cy="20083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lang="en-US" altLang="ko-KR" sz="1000" b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395536" y="453908"/>
            <a:ext cx="8956349" cy="5757872"/>
            <a:chOff x="434670" y="571890"/>
            <a:chExt cx="8956349" cy="5757872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66211" y="2714989"/>
              <a:ext cx="2724808" cy="3412157"/>
              <a:chOff x="757205" y="2858441"/>
              <a:chExt cx="1817671" cy="2276190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734360" y="2858441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1557347" y="365254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757205" y="5038432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50694" y="21555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434670" y="3739690"/>
              <a:ext cx="592221" cy="1656184"/>
              <a:chOff x="6061035" y="-612786"/>
              <a:chExt cx="592221" cy="1656184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6637099" y="35286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6061035" y="-612786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476926" y="1027241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40409" y="605727"/>
              <a:ext cx="1968389" cy="1657237"/>
              <a:chOff x="1112615" y="4312217"/>
              <a:chExt cx="1313075" cy="1105507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409533" y="540156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152613" y="431221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8" name="직선 연결선 27"/>
          <p:cNvCxnSpPr/>
          <p:nvPr userDrawn="1"/>
        </p:nvCxnSpPr>
        <p:spPr>
          <a:xfrm flipH="1" flipV="1">
            <a:off x="2102797" y="-169164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189" y="-3339752"/>
            <a:ext cx="7288015" cy="7288016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253" y="733623"/>
            <a:ext cx="6885797" cy="19132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/>
              <a:t>목차를 입력하세요</a:t>
            </a:r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1123950" y="1052736"/>
            <a:ext cx="6896100" cy="5400600"/>
          </a:xfrm>
          <a:prstGeom prst="roundRect">
            <a:avLst>
              <a:gd name="adj" fmla="val 1676"/>
            </a:avLst>
          </a:prstGeom>
          <a:solidFill>
            <a:schemeClr val="lt1">
              <a:alpha val="12000"/>
            </a:schemeClr>
          </a:solidFill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4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algn="ctr"/>
            <a:endParaRPr lang="en-US" altLang="ko-KR" dirty="0"/>
          </a:p>
          <a:p>
            <a:pPr marL="0" lvl="0" algn="ctr"/>
            <a:endParaRPr lang="en-US" altLang="ko-KR" dirty="0"/>
          </a:p>
          <a:p>
            <a:pPr marL="0" lvl="0" algn="ctr"/>
            <a:r>
              <a:rPr lang="ko-KR" altLang="en-US" dirty="0"/>
              <a:t>텍스트를 입력하세요</a:t>
            </a:r>
            <a:endParaRPr lang="en-US" altLang="ko-KR" dirty="0"/>
          </a:p>
          <a:p>
            <a:pPr marL="0" lvl="0" algn="ctr"/>
            <a:r>
              <a:rPr lang="ko-KR" altLang="en-US" dirty="0"/>
              <a:t>텍스트를 입력하세요</a:t>
            </a:r>
            <a:endParaRPr lang="en-US" altLang="ko-KR" dirty="0"/>
          </a:p>
        </p:txBody>
      </p:sp>
      <p:cxnSp>
        <p:nvCxnSpPr>
          <p:cNvPr id="68" name="직선 연결선 67"/>
          <p:cNvCxnSpPr/>
          <p:nvPr userDrawn="1"/>
        </p:nvCxnSpPr>
        <p:spPr>
          <a:xfrm>
            <a:off x="1123950" y="1739412"/>
            <a:ext cx="6896100" cy="0"/>
          </a:xfrm>
          <a:prstGeom prst="line">
            <a:avLst/>
          </a:prstGeom>
          <a:ln w="9525" cap="rnd" cmpd="sng">
            <a:solidFill>
              <a:schemeClr val="bg1">
                <a:alpha val="15000"/>
              </a:schemeClr>
            </a:solidFill>
            <a:bevel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1109310" y="1188245"/>
            <a:ext cx="6910740" cy="358775"/>
          </a:xfrm>
        </p:spPr>
        <p:txBody>
          <a:bodyPr anchor="ctr">
            <a:noAutofit/>
          </a:bodyPr>
          <a:lstStyle>
            <a:lvl1pPr marL="228600" indent="-228600" algn="l">
              <a:buNone/>
              <a:defRPr lang="ko-KR" altLang="en-US" sz="18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3600000" scaled="0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2493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9"/>
          <p:cNvSpPr/>
          <p:nvPr userDrawn="1"/>
        </p:nvSpPr>
        <p:spPr>
          <a:xfrm flipV="1">
            <a:off x="920960" y="-158299"/>
            <a:ext cx="7300548" cy="4106563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3063" y="114124"/>
            <a:ext cx="2977872" cy="578572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070753" y="6572165"/>
            <a:ext cx="2509769" cy="20083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ADSTORE.TISTORY.COM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764864" y="6572165"/>
            <a:ext cx="488328" cy="20083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lang="en-US" altLang="ko-KR" sz="1000" b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395536" y="453908"/>
            <a:ext cx="8956349" cy="5757872"/>
            <a:chOff x="434670" y="571890"/>
            <a:chExt cx="8956349" cy="5757872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66211" y="2714989"/>
              <a:ext cx="2724808" cy="3412157"/>
              <a:chOff x="757205" y="2858441"/>
              <a:chExt cx="1817671" cy="2276190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734360" y="2858441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1557347" y="365254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757205" y="5038432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50694" y="21555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434670" y="3739690"/>
              <a:ext cx="592221" cy="1656184"/>
              <a:chOff x="6061035" y="-612786"/>
              <a:chExt cx="592221" cy="1656184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6637099" y="35286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6061035" y="-612786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476926" y="1027241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40409" y="605727"/>
              <a:ext cx="1968389" cy="1657237"/>
              <a:chOff x="1112615" y="4312217"/>
              <a:chExt cx="1313075" cy="1105507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409533" y="540156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152613" y="431221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8" name="직선 연결선 27"/>
          <p:cNvCxnSpPr/>
          <p:nvPr userDrawn="1"/>
        </p:nvCxnSpPr>
        <p:spPr>
          <a:xfrm flipH="1" flipV="1">
            <a:off x="2102797" y="-169164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189" y="-3339752"/>
            <a:ext cx="7288015" cy="7288016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253" y="861411"/>
            <a:ext cx="6885797" cy="19132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/>
              <a:t>목차를 입력하세요</a:t>
            </a:r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1123950" y="2033404"/>
            <a:ext cx="6896100" cy="4419931"/>
          </a:xfrm>
          <a:prstGeom prst="roundRect">
            <a:avLst>
              <a:gd name="adj" fmla="val 167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4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algn="ctr"/>
            <a:endParaRPr lang="en-US" altLang="ko-KR" dirty="0"/>
          </a:p>
          <a:p>
            <a:pPr marL="0" lvl="0" algn="ctr"/>
            <a:endParaRPr lang="en-US" altLang="ko-KR" dirty="0"/>
          </a:p>
          <a:p>
            <a:pPr marL="0" lvl="0" algn="ctr"/>
            <a:r>
              <a:rPr lang="ko-KR" altLang="en-US" dirty="0"/>
              <a:t>텍스트를 입력하세요</a:t>
            </a:r>
            <a:endParaRPr lang="en-US" altLang="ko-KR" dirty="0"/>
          </a:p>
          <a:p>
            <a:pPr marL="0" lvl="0" algn="ctr"/>
            <a:r>
              <a:rPr lang="ko-KR" altLang="en-US" dirty="0"/>
              <a:t>텍스트를 입력하세요</a:t>
            </a:r>
            <a:endParaRPr lang="en-US" altLang="ko-KR" dirty="0"/>
          </a:p>
        </p:txBody>
      </p:sp>
      <p:cxnSp>
        <p:nvCxnSpPr>
          <p:cNvPr id="68" name="직선 연결선 67"/>
          <p:cNvCxnSpPr/>
          <p:nvPr userDrawn="1"/>
        </p:nvCxnSpPr>
        <p:spPr>
          <a:xfrm>
            <a:off x="1123950" y="1841012"/>
            <a:ext cx="6896100" cy="0"/>
          </a:xfrm>
          <a:prstGeom prst="line">
            <a:avLst/>
          </a:prstGeom>
          <a:ln w="9525" cap="rnd" cmpd="sng">
            <a:solidFill>
              <a:schemeClr val="bg1">
                <a:alpha val="62000"/>
              </a:schemeClr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1109310" y="1289845"/>
            <a:ext cx="6910740" cy="358775"/>
          </a:xfrm>
        </p:spPr>
        <p:txBody>
          <a:bodyPr anchor="ctr">
            <a:noAutofit/>
          </a:bodyPr>
          <a:lstStyle>
            <a:lvl1pPr marL="228600" indent="-228600" algn="l">
              <a:buNone/>
              <a:defRPr lang="ko-KR" altLang="en-US" sz="20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3600000" scaled="0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4" name="그림 3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228646" y="27330"/>
            <a:ext cx="667204" cy="729754"/>
          </a:xfrm>
          <a:prstGeom prst="rect">
            <a:avLst/>
          </a:prstGeom>
        </p:spPr>
      </p:pic>
      <p:cxnSp>
        <p:nvCxnSpPr>
          <p:cNvPr id="35" name="직선 연결선 34"/>
          <p:cNvCxnSpPr/>
          <p:nvPr userDrawn="1"/>
        </p:nvCxnSpPr>
        <p:spPr>
          <a:xfrm>
            <a:off x="3656347" y="6669360"/>
            <a:ext cx="4011997" cy="0"/>
          </a:xfrm>
          <a:prstGeom prst="line">
            <a:avLst/>
          </a:prstGeom>
          <a:ln w="9525" cap="rnd" cmpd="sng">
            <a:solidFill>
              <a:schemeClr val="bg1">
                <a:alpha val="62000"/>
              </a:schemeClr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456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228646" y="27330"/>
            <a:ext cx="667204" cy="729754"/>
          </a:xfrm>
          <a:prstGeom prst="rect">
            <a:avLst/>
          </a:prstGeom>
        </p:spPr>
      </p:pic>
      <p:sp>
        <p:nvSpPr>
          <p:cNvPr id="45" name="타원 9"/>
          <p:cNvSpPr/>
          <p:nvPr userDrawn="1"/>
        </p:nvSpPr>
        <p:spPr>
          <a:xfrm flipV="1">
            <a:off x="920960" y="-158299"/>
            <a:ext cx="7300548" cy="4106563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3063" y="114124"/>
            <a:ext cx="2977872" cy="578572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34253" y="6572165"/>
            <a:ext cx="2509769" cy="20083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/>
              <a:t>ADSTORE.TISTORY.COM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18814" y="6572165"/>
            <a:ext cx="488328" cy="20083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lang="en-US" altLang="ko-KR" sz="1000" b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395536" y="453908"/>
            <a:ext cx="8956349" cy="5757872"/>
            <a:chOff x="434670" y="571890"/>
            <a:chExt cx="8956349" cy="5757872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66211" y="2714989"/>
              <a:ext cx="2724808" cy="3412157"/>
              <a:chOff x="757205" y="2858441"/>
              <a:chExt cx="1817671" cy="2276190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734360" y="2858441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1557347" y="365254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757205" y="5038432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50694" y="21555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434670" y="3739690"/>
              <a:ext cx="592221" cy="1656184"/>
              <a:chOff x="6061035" y="-612786"/>
              <a:chExt cx="592221" cy="1656184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6637099" y="35286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6061035" y="-612786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476926" y="1027241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40409" y="605727"/>
              <a:ext cx="1968389" cy="1657237"/>
              <a:chOff x="1112615" y="4312217"/>
              <a:chExt cx="1313075" cy="1105507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409533" y="540156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152613" y="431221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8" name="직선 연결선 27"/>
          <p:cNvCxnSpPr/>
          <p:nvPr userDrawn="1"/>
        </p:nvCxnSpPr>
        <p:spPr>
          <a:xfrm flipH="1" flipV="1">
            <a:off x="2102797" y="-169164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189" y="-3339752"/>
            <a:ext cx="7288015" cy="7288016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253" y="836712"/>
            <a:ext cx="6885797" cy="19132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/>
              <a:t>목차를 입력하세요</a:t>
            </a:r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1123950" y="1124744"/>
            <a:ext cx="6896100" cy="5400600"/>
          </a:xfrm>
          <a:prstGeom prst="roundRect">
            <a:avLst>
              <a:gd name="adj" fmla="val 1676"/>
            </a:avLst>
          </a:prstGeom>
          <a:solidFill>
            <a:schemeClr val="lt1">
              <a:alpha val="85000"/>
            </a:schemeClr>
          </a:solidFill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altLang="ko-KR" sz="1400" kern="1200" dirty="0" smtClean="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rgbClr val="221A4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텍스트를 입력하세요</a:t>
            </a: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텍스트를 입력하세요</a:t>
            </a:r>
            <a:endParaRPr lang="en-US" altLang="ko-KR" dirty="0"/>
          </a:p>
        </p:txBody>
      </p: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1109310" y="1188245"/>
            <a:ext cx="6910740" cy="358775"/>
          </a:xfrm>
        </p:spPr>
        <p:txBody>
          <a:bodyPr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200" b="0" kern="1200" baseline="0" dirty="0" smtClean="0">
                <a:ln w="15875">
                  <a:noFill/>
                </a:ln>
                <a:gradFill flip="none" rotWithShape="1">
                  <a:gsLst>
                    <a:gs pos="31000">
                      <a:srgbClr val="854C67"/>
                    </a:gs>
                    <a:gs pos="100000">
                      <a:srgbClr val="543B5B"/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27538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395536" y="453908"/>
            <a:ext cx="8956349" cy="5757872"/>
            <a:chOff x="434670" y="571890"/>
            <a:chExt cx="8956349" cy="5757872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66211" y="2714989"/>
              <a:ext cx="2724808" cy="3412157"/>
              <a:chOff x="757205" y="2858441"/>
              <a:chExt cx="1817671" cy="2276190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734360" y="2858441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1557347" y="365254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757205" y="5038432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50694" y="21555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434670" y="3739690"/>
              <a:ext cx="592221" cy="1656184"/>
              <a:chOff x="6061035" y="-612786"/>
              <a:chExt cx="592221" cy="1656184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6637099" y="35286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6061035" y="-612786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476926" y="1027241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40409" y="605727"/>
              <a:ext cx="1968389" cy="1657237"/>
              <a:chOff x="1112615" y="4312217"/>
              <a:chExt cx="1313075" cy="1105507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409533" y="540156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152613" y="431221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sp>
        <p:nvSpPr>
          <p:cNvPr id="45" name="타원 9"/>
          <p:cNvSpPr/>
          <p:nvPr userDrawn="1"/>
        </p:nvSpPr>
        <p:spPr>
          <a:xfrm flipV="1">
            <a:off x="920960" y="-158299"/>
            <a:ext cx="7300548" cy="4106563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-1532" y="1228724"/>
            <a:ext cx="4584229" cy="56292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altLang="ko-KR" sz="1400" kern="1200" dirty="0" smtClean="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rgbClr val="221A4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텍스트를 입력하세요</a:t>
            </a: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텍스트를 입력하세요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228646" y="27330"/>
            <a:ext cx="667204" cy="7297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3063" y="114124"/>
            <a:ext cx="2977872" cy="578572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85608" y="6568821"/>
            <a:ext cx="2509769" cy="20083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solidFill>
                  <a:srgbClr val="382F5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ADSTORE.TISTORY.COM</a:t>
            </a:r>
            <a:endParaRPr 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H="1" flipV="1">
            <a:off x="2102797" y="-169164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189" y="-3339752"/>
            <a:ext cx="7288015" cy="7288016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253" y="836712"/>
            <a:ext cx="6885797" cy="19132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/>
              <a:t>목차를 입력하세요</a:t>
            </a:r>
          </a:p>
        </p:txBody>
      </p: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323528" y="1985405"/>
            <a:ext cx="3995119" cy="35877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0" kern="1200" baseline="0" dirty="0" smtClean="0">
                <a:ln w="15875">
                  <a:noFill/>
                </a:ln>
                <a:gradFill flip="none" rotWithShape="1">
                  <a:gsLst>
                    <a:gs pos="31000">
                      <a:srgbClr val="854C67"/>
                    </a:gs>
                    <a:gs pos="100000">
                      <a:srgbClr val="543B5B"/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9" name="내용 개체 틀 46"/>
          <p:cNvSpPr>
            <a:spLocks noGrp="1"/>
          </p:cNvSpPr>
          <p:nvPr>
            <p:ph sz="quarter" idx="16"/>
          </p:nvPr>
        </p:nvSpPr>
        <p:spPr>
          <a:xfrm>
            <a:off x="4572000" y="1228724"/>
            <a:ext cx="4572000" cy="5629275"/>
          </a:xfrm>
          <a:prstGeom prst="roundRect">
            <a:avLst>
              <a:gd name="adj" fmla="val 0"/>
            </a:avLst>
          </a:prstGeom>
          <a:solidFill>
            <a:srgbClr val="382F5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dist">
              <a:lnSpc>
                <a:spcPct val="100000"/>
              </a:lnSpc>
              <a:buNone/>
              <a:defRPr lang="en-US" altLang="ko-KR" sz="14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텍스트를 입력하세요</a:t>
            </a: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텍스트를 입력하세요</a:t>
            </a:r>
            <a:endParaRPr lang="en-US" altLang="ko-KR" dirty="0"/>
          </a:p>
        </p:txBody>
      </p:sp>
      <p:sp>
        <p:nvSpPr>
          <p:cNvPr id="40" name="텍스트 개체 틀 69"/>
          <p:cNvSpPr>
            <a:spLocks noGrp="1"/>
          </p:cNvSpPr>
          <p:nvPr>
            <p:ph type="body" sz="quarter" idx="17"/>
          </p:nvPr>
        </p:nvSpPr>
        <p:spPr>
          <a:xfrm>
            <a:off x="4929821" y="1985405"/>
            <a:ext cx="3995119" cy="358775"/>
          </a:xfrm>
        </p:spPr>
        <p:txBody>
          <a:bodyPr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0" kern="1200" baseline="0" dirty="0" smtClean="0">
                <a:ln w="15875">
                  <a:noFill/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69182" y="6568821"/>
            <a:ext cx="488328" cy="20083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lang="en-US" altLang="ko-KR" sz="1000" b="0" smtClean="0">
                <a:ln w="15875">
                  <a:noFill/>
                </a:ln>
                <a:solidFill>
                  <a:schemeClr val="bg1"/>
                </a:soli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373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854C67"/>
            </a:gs>
            <a:gs pos="34000">
              <a:srgbClr val="221A4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DDEDC-57D4-4B77-A8D2-16C034F2741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16966" y="-594"/>
            <a:ext cx="9144793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9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7" r:id="rId4"/>
    <p:sldLayoutId id="2147483666" r:id="rId5"/>
    <p:sldLayoutId id="2147483663" r:id="rId6"/>
    <p:sldLayoutId id="2147483671" r:id="rId7"/>
    <p:sldLayoutId id="2147483670" r:id="rId8"/>
    <p:sldLayoutId id="2147483668" r:id="rId9"/>
    <p:sldLayoutId id="2147483672" r:id="rId10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>
            <a:extLst>
              <a:ext uri="{FF2B5EF4-FFF2-40B4-BE49-F238E27FC236}">
                <a16:creationId xmlns:a16="http://schemas.microsoft.com/office/drawing/2014/main" id="{3CB27462-728E-4D6A-8C32-3710FFB57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2636912"/>
            <a:ext cx="7344816" cy="1429488"/>
          </a:xfrm>
        </p:spPr>
        <p:txBody>
          <a:bodyPr>
            <a:normAutofit/>
          </a:bodyPr>
          <a:lstStyle/>
          <a:p>
            <a:r>
              <a:rPr lang="en-US" altLang="ko-KR" sz="5600" spc="-300" dirty="0">
                <a:ea typeface="나눔스퀘어라운드 Bold" panose="020B0600000101010101" pitchFamily="50" charset="-127"/>
              </a:rPr>
              <a:t>Block Chain Project</a:t>
            </a:r>
            <a:endParaRPr lang="ko-KR" altLang="en-US" sz="5600" spc="-300" dirty="0">
              <a:ea typeface="나눔스퀘어라운드 Bold" panose="020B0600000101010101" pitchFamily="50" charset="-127"/>
            </a:endParaRP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D0C55345-A95F-434F-91C8-438712BC5A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2288" y="3759250"/>
            <a:ext cx="4759424" cy="614300"/>
          </a:xfrm>
        </p:spPr>
        <p:txBody>
          <a:bodyPr>
            <a:normAutofit/>
          </a:bodyPr>
          <a:lstStyle/>
          <a:p>
            <a:pPr algn="ctr"/>
            <a:r>
              <a:rPr lang="en-US" altLang="ko-KR" sz="13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Team Member </a:t>
            </a:r>
            <a:r>
              <a:rPr lang="ko-KR" altLang="en-US" sz="13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KoPubWorld돋움체 Medium" panose="00000600000000000000" pitchFamily="2" charset="-127"/>
              </a:rPr>
              <a:t>윤남희</a:t>
            </a:r>
            <a:r>
              <a:rPr lang="en-US" altLang="ko-KR" sz="13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3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KoPubWorld돋움체 Medium" panose="00000600000000000000" pitchFamily="2" charset="-127"/>
              </a:rPr>
              <a:t>장승민</a:t>
            </a:r>
            <a:r>
              <a:rPr lang="en-US" altLang="ko-KR" sz="13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3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KoPubWorld돋움체 Medium" panose="00000600000000000000" pitchFamily="2" charset="-127"/>
              </a:rPr>
              <a:t>김대영</a:t>
            </a:r>
            <a:r>
              <a:rPr lang="en-US" altLang="ko-KR" sz="13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3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KoPubWorld돋움체 Medium" panose="00000600000000000000" pitchFamily="2" charset="-127"/>
              </a:rPr>
              <a:t>송민국</a:t>
            </a:r>
            <a:r>
              <a:rPr lang="en-US" altLang="ko-KR" sz="13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3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KoPubWorld돋움체 Medium" panose="00000600000000000000" pitchFamily="2" charset="-127"/>
              </a:rPr>
              <a:t>이희준</a:t>
            </a:r>
            <a:endParaRPr lang="en-US" altLang="ko-KR" sz="13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13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Team Leader </a:t>
            </a:r>
            <a:r>
              <a:rPr lang="ko-KR" altLang="en-US" sz="13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KoPubWorld돋움체 Medium" panose="00000600000000000000" pitchFamily="2" charset="-127"/>
              </a:rPr>
              <a:t>최지안</a:t>
            </a:r>
            <a:endParaRPr lang="en-US" altLang="ko-KR" sz="13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KoPubWorld돋움체 Medium" panose="00000600000000000000" pitchFamily="2" charset="-127"/>
            </a:endParaRPr>
          </a:p>
          <a:p>
            <a:pPr algn="ctr"/>
            <a:endParaRPr lang="ko-KR" altLang="en-US" sz="13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450FB8F2-1F5A-4346-B9C7-C72A1BD7C048}"/>
              </a:ext>
            </a:extLst>
          </p:cNvPr>
          <p:cNvSpPr txBox="1">
            <a:spLocks/>
          </p:cNvSpPr>
          <p:nvPr/>
        </p:nvSpPr>
        <p:spPr>
          <a:xfrm>
            <a:off x="971600" y="6237312"/>
            <a:ext cx="7344816" cy="49338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spc="-150" dirty="0">
                <a:ea typeface="나눔스퀘어라운드 Bold" panose="020B0600000101010101" pitchFamily="50" charset="-127"/>
              </a:rPr>
              <a:t>Software </a:t>
            </a:r>
            <a:r>
              <a:rPr lang="en-US" altLang="ko-KR" sz="800" spc="-300" dirty="0">
                <a:ea typeface="나눔스퀘어라운드 Bold" panose="020B0600000101010101" pitchFamily="50" charset="-127"/>
              </a:rPr>
              <a:t>Engineering</a:t>
            </a:r>
            <a:r>
              <a:rPr lang="en-US" altLang="ko-KR" sz="800" spc="-150" dirty="0">
                <a:ea typeface="나눔스퀘어라운드 Bold" panose="020B0600000101010101" pitchFamily="50" charset="-127"/>
              </a:rPr>
              <a:t> Project</a:t>
            </a:r>
            <a:endParaRPr lang="ko-KR" altLang="en-US" sz="800" spc="-150" dirty="0"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354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5">
            <a:extLst>
              <a:ext uri="{FF2B5EF4-FFF2-40B4-BE49-F238E27FC236}">
                <a16:creationId xmlns:a16="http://schemas.microsoft.com/office/drawing/2014/main" id="{C9E4F35B-92D0-43C9-B672-DC81F81B6F54}"/>
              </a:ext>
            </a:extLst>
          </p:cNvPr>
          <p:cNvSpPr txBox="1">
            <a:spLocks/>
          </p:cNvSpPr>
          <p:nvPr/>
        </p:nvSpPr>
        <p:spPr>
          <a:xfrm>
            <a:off x="-110224" y="404664"/>
            <a:ext cx="5152374" cy="620576"/>
          </a:xfrm>
          <a:prstGeom prst="rect">
            <a:avLst/>
          </a:prstGeom>
          <a:noFill/>
          <a:ln w="50800" cap="flat">
            <a:noFill/>
            <a:miter lim="800000"/>
          </a:ln>
        </p:spPr>
        <p:txBody>
          <a:bodyPr vert="horz" lIns="180000" tIns="144000" rIns="180000" bIns="144000" rtlCol="0" anchor="ctr">
            <a:noAutofit/>
          </a:bodyPr>
          <a:lstStyle>
            <a:lvl1pPr algn="l" defTabSz="914400" rtl="0" eaLnBrk="1" latinLnBrk="1" hangingPunct="1">
              <a:lnSpc>
                <a:spcPct val="200000"/>
              </a:lnSpc>
              <a:spcBef>
                <a:spcPct val="0"/>
              </a:spcBef>
              <a:buNone/>
              <a:defRPr lang="ko-KR" altLang="en-US" sz="2400" b="1" kern="1200" baseline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j-cs"/>
              </a:defRPr>
            </a:lvl1pPr>
          </a:lstStyle>
          <a:p>
            <a:pPr algn="ctr"/>
            <a:r>
              <a:rPr lang="en-US" altLang="ko-KR" sz="2800" spc="600" dirty="0"/>
              <a:t>Identifying Task</a:t>
            </a:r>
            <a:endParaRPr lang="en-US" sz="2800" spc="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645EC1-C678-4608-84FE-A1180F774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04864"/>
            <a:ext cx="8253031" cy="37600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6397C34F-02B5-4612-B25C-99D387A2F9F8}"/>
              </a:ext>
            </a:extLst>
          </p:cNvPr>
          <p:cNvSpPr/>
          <p:nvPr/>
        </p:nvSpPr>
        <p:spPr>
          <a:xfrm>
            <a:off x="3347864" y="2348880"/>
            <a:ext cx="1440160" cy="86409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1630719-27CE-4D6A-87BE-6048BF2DBB86}"/>
              </a:ext>
            </a:extLst>
          </p:cNvPr>
          <p:cNvSpPr/>
          <p:nvPr/>
        </p:nvSpPr>
        <p:spPr>
          <a:xfrm>
            <a:off x="1907704" y="4869160"/>
            <a:ext cx="1440160" cy="86409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B7BBD9-CAA3-4079-AAB1-1AD849907AB6}"/>
              </a:ext>
            </a:extLst>
          </p:cNvPr>
          <p:cNvSpPr/>
          <p:nvPr/>
        </p:nvSpPr>
        <p:spPr>
          <a:xfrm>
            <a:off x="2555776" y="3356992"/>
            <a:ext cx="144016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User Interface Task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BBF825-7A51-47C8-9B48-CEB51B96E0DE}"/>
              </a:ext>
            </a:extLst>
          </p:cNvPr>
          <p:cNvSpPr/>
          <p:nvPr/>
        </p:nvSpPr>
        <p:spPr>
          <a:xfrm>
            <a:off x="1475656" y="4221088"/>
            <a:ext cx="144016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User Interface Task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A4C326F-1D67-426F-A4D1-09CBC24EF7B6}"/>
              </a:ext>
            </a:extLst>
          </p:cNvPr>
          <p:cNvCxnSpPr>
            <a:stCxn id="12" idx="0"/>
            <a:endCxn id="10" idx="3"/>
          </p:cNvCxnSpPr>
          <p:nvPr/>
        </p:nvCxnSpPr>
        <p:spPr>
          <a:xfrm flipV="1">
            <a:off x="3275856" y="3086432"/>
            <a:ext cx="282915" cy="2705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CC2EBBA-4727-4A5C-A8B8-24EF52545756}"/>
              </a:ext>
            </a:extLst>
          </p:cNvPr>
          <p:cNvCxnSpPr>
            <a:stCxn id="13" idx="2"/>
          </p:cNvCxnSpPr>
          <p:nvPr/>
        </p:nvCxnSpPr>
        <p:spPr>
          <a:xfrm>
            <a:off x="2195736" y="4653136"/>
            <a:ext cx="144016" cy="2160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E2A0E071-4815-46C7-84D8-3F24E44208B9}"/>
              </a:ext>
            </a:extLst>
          </p:cNvPr>
          <p:cNvSpPr/>
          <p:nvPr/>
        </p:nvSpPr>
        <p:spPr>
          <a:xfrm>
            <a:off x="4998931" y="2348880"/>
            <a:ext cx="1440160" cy="86409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1E68550-1E06-4AA3-9E3D-1F176D4FF5B7}"/>
              </a:ext>
            </a:extLst>
          </p:cNvPr>
          <p:cNvSpPr/>
          <p:nvPr/>
        </p:nvSpPr>
        <p:spPr>
          <a:xfrm>
            <a:off x="7452320" y="3573016"/>
            <a:ext cx="1440160" cy="86409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975B1AF-9C00-4B17-8F1B-A0A4EEC2AD8A}"/>
              </a:ext>
            </a:extLst>
          </p:cNvPr>
          <p:cNvSpPr/>
          <p:nvPr/>
        </p:nvSpPr>
        <p:spPr>
          <a:xfrm>
            <a:off x="4998931" y="4908946"/>
            <a:ext cx="1440160" cy="86409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876A72-8649-4C96-9CC4-E45B2925DA49}"/>
              </a:ext>
            </a:extLst>
          </p:cNvPr>
          <p:cNvSpPr/>
          <p:nvPr/>
        </p:nvSpPr>
        <p:spPr>
          <a:xfrm>
            <a:off x="6228184" y="3746126"/>
            <a:ext cx="94931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Control</a:t>
            </a:r>
          </a:p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Task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DE0C7F-AD44-438E-8AD7-C3CF494EBF77}"/>
              </a:ext>
            </a:extLst>
          </p:cNvPr>
          <p:cNvSpPr/>
          <p:nvPr/>
        </p:nvSpPr>
        <p:spPr>
          <a:xfrm>
            <a:off x="6649998" y="2780154"/>
            <a:ext cx="94931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Control</a:t>
            </a:r>
          </a:p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Task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DA1110-0C58-40C6-B6CE-6357B32947EB}"/>
              </a:ext>
            </a:extLst>
          </p:cNvPr>
          <p:cNvSpPr/>
          <p:nvPr/>
        </p:nvSpPr>
        <p:spPr>
          <a:xfrm>
            <a:off x="6588224" y="4648872"/>
            <a:ext cx="94931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Control</a:t>
            </a:r>
          </a:p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Task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EA5EC16-2DCB-49C8-B505-4684F6993975}"/>
              </a:ext>
            </a:extLst>
          </p:cNvPr>
          <p:cNvCxnSpPr>
            <a:stCxn id="20" idx="1"/>
            <a:endCxn id="16" idx="6"/>
          </p:cNvCxnSpPr>
          <p:nvPr/>
        </p:nvCxnSpPr>
        <p:spPr>
          <a:xfrm flipH="1" flipV="1">
            <a:off x="6439091" y="2780928"/>
            <a:ext cx="210907" cy="2152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D80B0A1-FDA0-4037-B2BA-44C4B941F16E}"/>
              </a:ext>
            </a:extLst>
          </p:cNvPr>
          <p:cNvCxnSpPr>
            <a:stCxn id="19" idx="3"/>
            <a:endCxn id="17" idx="2"/>
          </p:cNvCxnSpPr>
          <p:nvPr/>
        </p:nvCxnSpPr>
        <p:spPr>
          <a:xfrm>
            <a:off x="7177503" y="3962150"/>
            <a:ext cx="274817" cy="429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3449AF9-90B0-4EF8-91EA-24FA44D39EFA}"/>
              </a:ext>
            </a:extLst>
          </p:cNvPr>
          <p:cNvCxnSpPr>
            <a:endCxn id="18" idx="7"/>
          </p:cNvCxnSpPr>
          <p:nvPr/>
        </p:nvCxnSpPr>
        <p:spPr>
          <a:xfrm flipH="1">
            <a:off x="6228184" y="4864896"/>
            <a:ext cx="360039" cy="1705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39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56EA624D-7A95-4C5F-9D5D-6D07F727DAB5}"/>
              </a:ext>
            </a:extLst>
          </p:cNvPr>
          <p:cNvSpPr txBox="1">
            <a:spLocks/>
          </p:cNvSpPr>
          <p:nvPr/>
        </p:nvSpPr>
        <p:spPr>
          <a:xfrm>
            <a:off x="-180528" y="360152"/>
            <a:ext cx="5152374" cy="620576"/>
          </a:xfrm>
          <a:prstGeom prst="rect">
            <a:avLst/>
          </a:prstGeom>
          <a:noFill/>
          <a:ln w="50800" cap="flat">
            <a:noFill/>
            <a:miter lim="800000"/>
          </a:ln>
        </p:spPr>
        <p:txBody>
          <a:bodyPr vert="horz" lIns="180000" tIns="144000" rIns="180000" bIns="144000" rtlCol="0" anchor="ctr">
            <a:noAutofit/>
          </a:bodyPr>
          <a:lstStyle>
            <a:lvl1pPr algn="l" defTabSz="914400" rtl="0" eaLnBrk="1" latinLnBrk="1" hangingPunct="1">
              <a:lnSpc>
                <a:spcPct val="200000"/>
              </a:lnSpc>
              <a:spcBef>
                <a:spcPct val="0"/>
              </a:spcBef>
              <a:buNone/>
              <a:defRPr lang="ko-KR" altLang="en-US" sz="2400" b="1" kern="1200" baseline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j-cs"/>
              </a:defRPr>
            </a:lvl1pPr>
          </a:lstStyle>
          <a:p>
            <a:pPr algn="ctr"/>
            <a:r>
              <a:rPr lang="en-US" altLang="ko-KR" sz="2800" spc="600" dirty="0"/>
              <a:t>Task Clustering</a:t>
            </a:r>
            <a:endParaRPr lang="en-US" sz="2800" spc="600" dirty="0"/>
          </a:p>
        </p:txBody>
      </p:sp>
      <p:sp>
        <p:nvSpPr>
          <p:cNvPr id="3" name="모서리가 둥근 직사각형 4">
            <a:extLst>
              <a:ext uri="{FF2B5EF4-FFF2-40B4-BE49-F238E27FC236}">
                <a16:creationId xmlns:a16="http://schemas.microsoft.com/office/drawing/2014/main" id="{0F1F8C11-5F73-47CD-BE1A-7842F1D982C0}"/>
              </a:ext>
            </a:extLst>
          </p:cNvPr>
          <p:cNvSpPr/>
          <p:nvPr/>
        </p:nvSpPr>
        <p:spPr>
          <a:xfrm>
            <a:off x="4427984" y="2234428"/>
            <a:ext cx="3744416" cy="648072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Temporal Clustering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모서리가 둥근 직사각형 6">
            <a:extLst>
              <a:ext uri="{FF2B5EF4-FFF2-40B4-BE49-F238E27FC236}">
                <a16:creationId xmlns:a16="http://schemas.microsoft.com/office/drawing/2014/main" id="{EE42E10F-B183-4305-8477-116D8DBEE2DD}"/>
              </a:ext>
            </a:extLst>
          </p:cNvPr>
          <p:cNvSpPr/>
          <p:nvPr/>
        </p:nvSpPr>
        <p:spPr>
          <a:xfrm>
            <a:off x="4427984" y="3229946"/>
            <a:ext cx="3744416" cy="648072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Sequential Clustering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모서리가 둥근 직사각형 7">
            <a:extLst>
              <a:ext uri="{FF2B5EF4-FFF2-40B4-BE49-F238E27FC236}">
                <a16:creationId xmlns:a16="http://schemas.microsoft.com/office/drawing/2014/main" id="{2831BB0A-A9F7-4355-9C9B-D89E534A63A9}"/>
              </a:ext>
            </a:extLst>
          </p:cNvPr>
          <p:cNvSpPr/>
          <p:nvPr/>
        </p:nvSpPr>
        <p:spPr>
          <a:xfrm>
            <a:off x="4427984" y="4229573"/>
            <a:ext cx="3744416" cy="648072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Control Clustering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모서리가 둥근 직사각형 8">
            <a:extLst>
              <a:ext uri="{FF2B5EF4-FFF2-40B4-BE49-F238E27FC236}">
                <a16:creationId xmlns:a16="http://schemas.microsoft.com/office/drawing/2014/main" id="{50E9546D-E463-4911-8CEA-75E965074090}"/>
              </a:ext>
            </a:extLst>
          </p:cNvPr>
          <p:cNvSpPr/>
          <p:nvPr/>
        </p:nvSpPr>
        <p:spPr>
          <a:xfrm>
            <a:off x="4427984" y="5229200"/>
            <a:ext cx="3744416" cy="648072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Mutually Exclusive Clustering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7" name="꺾인 연결선 9">
            <a:extLst>
              <a:ext uri="{FF2B5EF4-FFF2-40B4-BE49-F238E27FC236}">
                <a16:creationId xmlns:a16="http://schemas.microsoft.com/office/drawing/2014/main" id="{9FA84976-45C3-4C6D-BD6C-2B578FF7385A}"/>
              </a:ext>
            </a:extLst>
          </p:cNvPr>
          <p:cNvCxnSpPr>
            <a:stCxn id="3" idx="1"/>
            <a:endCxn id="6" idx="1"/>
          </p:cNvCxnSpPr>
          <p:nvPr/>
        </p:nvCxnSpPr>
        <p:spPr>
          <a:xfrm rot="10800000" flipV="1">
            <a:off x="4427984" y="2558464"/>
            <a:ext cx="12700" cy="2994772"/>
          </a:xfrm>
          <a:prstGeom prst="bentConnector3">
            <a:avLst>
              <a:gd name="adj1" fmla="val 7452331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BE258EF-CA70-4828-AF1C-8CE49F0BB623}"/>
              </a:ext>
            </a:extLst>
          </p:cNvPr>
          <p:cNvCxnSpPr>
            <a:stCxn id="4" idx="1"/>
          </p:cNvCxnSpPr>
          <p:nvPr/>
        </p:nvCxnSpPr>
        <p:spPr>
          <a:xfrm flipH="1">
            <a:off x="3491880" y="3553982"/>
            <a:ext cx="936104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692F55A-6FCF-4869-8681-5002765A8D8D}"/>
              </a:ext>
            </a:extLst>
          </p:cNvPr>
          <p:cNvCxnSpPr>
            <a:stCxn id="5" idx="1"/>
          </p:cNvCxnSpPr>
          <p:nvPr/>
        </p:nvCxnSpPr>
        <p:spPr>
          <a:xfrm flipH="1">
            <a:off x="3491880" y="4553609"/>
            <a:ext cx="936104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12">
            <a:extLst>
              <a:ext uri="{FF2B5EF4-FFF2-40B4-BE49-F238E27FC236}">
                <a16:creationId xmlns:a16="http://schemas.microsoft.com/office/drawing/2014/main" id="{A6246E1A-9D93-42D4-802A-9283CD9C706D}"/>
              </a:ext>
            </a:extLst>
          </p:cNvPr>
          <p:cNvSpPr/>
          <p:nvPr/>
        </p:nvSpPr>
        <p:spPr>
          <a:xfrm>
            <a:off x="634258" y="2234428"/>
            <a:ext cx="2460973" cy="648072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Clustering Criteria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F400AFA-DD5C-4041-947A-BA6262D79A38}"/>
              </a:ext>
            </a:extLst>
          </p:cNvPr>
          <p:cNvCxnSpPr>
            <a:stCxn id="10" idx="3"/>
            <a:endCxn id="3" idx="1"/>
          </p:cNvCxnSpPr>
          <p:nvPr/>
        </p:nvCxnSpPr>
        <p:spPr>
          <a:xfrm>
            <a:off x="3095231" y="2558464"/>
            <a:ext cx="1332753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93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5">
            <a:extLst>
              <a:ext uri="{FF2B5EF4-FFF2-40B4-BE49-F238E27FC236}">
                <a16:creationId xmlns:a16="http://schemas.microsoft.com/office/drawing/2014/main" id="{C9E4F35B-92D0-43C9-B672-DC81F81B6F54}"/>
              </a:ext>
            </a:extLst>
          </p:cNvPr>
          <p:cNvSpPr txBox="1">
            <a:spLocks/>
          </p:cNvSpPr>
          <p:nvPr/>
        </p:nvSpPr>
        <p:spPr>
          <a:xfrm>
            <a:off x="-148326" y="332656"/>
            <a:ext cx="5152374" cy="620576"/>
          </a:xfrm>
          <a:prstGeom prst="rect">
            <a:avLst/>
          </a:prstGeom>
          <a:noFill/>
          <a:ln w="50800" cap="flat">
            <a:noFill/>
            <a:miter lim="800000"/>
          </a:ln>
        </p:spPr>
        <p:txBody>
          <a:bodyPr vert="horz" lIns="180000" tIns="144000" rIns="180000" bIns="144000" rtlCol="0" anchor="ctr">
            <a:noAutofit/>
          </a:bodyPr>
          <a:lstStyle>
            <a:lvl1pPr algn="l" defTabSz="914400" rtl="0" eaLnBrk="1" latinLnBrk="1" hangingPunct="1">
              <a:lnSpc>
                <a:spcPct val="200000"/>
              </a:lnSpc>
              <a:spcBef>
                <a:spcPct val="0"/>
              </a:spcBef>
              <a:buNone/>
              <a:defRPr lang="ko-KR" altLang="en-US" sz="2400" b="1" kern="1200" baseline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j-cs"/>
              </a:defRPr>
            </a:lvl1pPr>
          </a:lstStyle>
          <a:p>
            <a:pPr algn="ctr"/>
            <a:r>
              <a:rPr lang="en-US" altLang="ko-KR" sz="2800" spc="600" dirty="0"/>
              <a:t>Task Clustering</a:t>
            </a:r>
            <a:endParaRPr lang="en-US" sz="2800" spc="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C027D1-175E-49B3-8A2D-AE33F30DE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84" y="2054959"/>
            <a:ext cx="8705630" cy="40598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F478338B-E627-42D4-9DB7-7561DDADA201}"/>
              </a:ext>
            </a:extLst>
          </p:cNvPr>
          <p:cNvSpPr/>
          <p:nvPr/>
        </p:nvSpPr>
        <p:spPr>
          <a:xfrm rot="19543985">
            <a:off x="2921602" y="2783174"/>
            <a:ext cx="3976393" cy="1246394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8803F7-317F-4DF5-B80F-6AE3764A0148}"/>
              </a:ext>
            </a:extLst>
          </p:cNvPr>
          <p:cNvSpPr/>
          <p:nvPr/>
        </p:nvSpPr>
        <p:spPr>
          <a:xfrm>
            <a:off x="1498887" y="3580842"/>
            <a:ext cx="158417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Control</a:t>
            </a:r>
          </a:p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Clustering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C0F7514-DE4D-4D8D-91B1-1DCDCB3AC48B}"/>
              </a:ext>
            </a:extLst>
          </p:cNvPr>
          <p:cNvCxnSpPr>
            <a:endCxn id="14" idx="1"/>
          </p:cNvCxnSpPr>
          <p:nvPr/>
        </p:nvCxnSpPr>
        <p:spPr>
          <a:xfrm>
            <a:off x="3083063" y="3789040"/>
            <a:ext cx="416776" cy="447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13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5">
            <a:extLst>
              <a:ext uri="{FF2B5EF4-FFF2-40B4-BE49-F238E27FC236}">
                <a16:creationId xmlns:a16="http://schemas.microsoft.com/office/drawing/2014/main" id="{C9E4F35B-92D0-43C9-B672-DC81F81B6F54}"/>
              </a:ext>
            </a:extLst>
          </p:cNvPr>
          <p:cNvSpPr txBox="1">
            <a:spLocks/>
          </p:cNvSpPr>
          <p:nvPr/>
        </p:nvSpPr>
        <p:spPr>
          <a:xfrm>
            <a:off x="-396552" y="332656"/>
            <a:ext cx="7033085" cy="620576"/>
          </a:xfrm>
          <a:prstGeom prst="rect">
            <a:avLst/>
          </a:prstGeom>
          <a:noFill/>
          <a:ln w="50800" cap="flat">
            <a:noFill/>
            <a:miter lim="800000"/>
          </a:ln>
        </p:spPr>
        <p:txBody>
          <a:bodyPr vert="horz" lIns="180000" tIns="144000" rIns="180000" bIns="144000" rtlCol="0" anchor="ctr">
            <a:noAutofit/>
          </a:bodyPr>
          <a:lstStyle>
            <a:lvl1pPr algn="l" defTabSz="914400" rtl="0" eaLnBrk="1" latinLnBrk="1" hangingPunct="1">
              <a:lnSpc>
                <a:spcPct val="200000"/>
              </a:lnSpc>
              <a:spcBef>
                <a:spcPct val="0"/>
              </a:spcBef>
              <a:buNone/>
              <a:defRPr lang="ko-KR" altLang="en-US" sz="2400" b="1" kern="1200" baseline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j-cs"/>
              </a:defRPr>
            </a:lvl1pPr>
          </a:lstStyle>
          <a:p>
            <a:pPr algn="ctr"/>
            <a:r>
              <a:rPr lang="en-US" altLang="ko-KR" spc="600" dirty="0"/>
              <a:t>Complete Task Structuring </a:t>
            </a:r>
            <a:endParaRPr lang="en-US" spc="600" dirty="0"/>
          </a:p>
        </p:txBody>
      </p:sp>
      <p:sp>
        <p:nvSpPr>
          <p:cNvPr id="13" name="슬라이드 번호 개체 틀 29">
            <a:extLst>
              <a:ext uri="{FF2B5EF4-FFF2-40B4-BE49-F238E27FC236}">
                <a16:creationId xmlns:a16="http://schemas.microsoft.com/office/drawing/2014/main" id="{567A8865-1756-4FA8-BAB7-A7B3FFE092FA}"/>
              </a:ext>
            </a:extLst>
          </p:cNvPr>
          <p:cNvSpPr txBox="1">
            <a:spLocks/>
          </p:cNvSpPr>
          <p:nvPr/>
        </p:nvSpPr>
        <p:spPr>
          <a:xfrm>
            <a:off x="7764864" y="6572165"/>
            <a:ext cx="488328" cy="20083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5814399-D6CD-47CE-A560-D2565EED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2816"/>
            <a:ext cx="8640960" cy="39239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8920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237132"/>
            <a:ext cx="9144000" cy="84830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4" name="순서도: 처리 23"/>
          <p:cNvSpPr/>
          <p:nvPr/>
        </p:nvSpPr>
        <p:spPr>
          <a:xfrm>
            <a:off x="0" y="3316107"/>
            <a:ext cx="9144000" cy="3553442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3" name="그룹 2"/>
          <p:cNvGrpSpPr/>
          <p:nvPr/>
        </p:nvGrpSpPr>
        <p:grpSpPr>
          <a:xfrm>
            <a:off x="1028700" y="1751977"/>
            <a:ext cx="7148513" cy="4343363"/>
            <a:chOff x="1371600" y="-1"/>
            <a:chExt cx="9531350" cy="6075627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337166" y="4444252"/>
              <a:ext cx="982826" cy="1559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879239" y="4444252"/>
              <a:ext cx="982826" cy="1559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>
              <a:off x="2129610" y="-1"/>
              <a:ext cx="7980345" cy="4505571"/>
            </a:xfrm>
            <a:prstGeom prst="round2SameRect">
              <a:avLst>
                <a:gd name="adj1" fmla="val 0"/>
                <a:gd name="adj2" fmla="val 5356"/>
              </a:avLst>
            </a:prstGeom>
            <a:solidFill>
              <a:srgbClr val="4E4C4D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398305" y="10443"/>
              <a:ext cx="7462066" cy="416113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1419225" y="4594902"/>
              <a:ext cx="9420226" cy="1280651"/>
            </a:xfrm>
            <a:prstGeom prst="trapezoid">
              <a:avLst>
                <a:gd name="adj" fmla="val 64216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>
              <a:off x="1371600" y="5873134"/>
              <a:ext cx="9531350" cy="20249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4E4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2129610" y="4725661"/>
              <a:ext cx="7980345" cy="564942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222019" y="5424046"/>
              <a:ext cx="1747961" cy="315645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5" name="타원 34"/>
          <p:cNvSpPr/>
          <p:nvPr/>
        </p:nvSpPr>
        <p:spPr>
          <a:xfrm>
            <a:off x="2244973" y="5048683"/>
            <a:ext cx="1383558" cy="719996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2" name="그룹 1"/>
          <p:cNvGrpSpPr/>
          <p:nvPr/>
        </p:nvGrpSpPr>
        <p:grpSpPr>
          <a:xfrm>
            <a:off x="81891" y="4089003"/>
            <a:ext cx="8931829" cy="2213811"/>
            <a:chOff x="109188" y="4048125"/>
            <a:chExt cx="11909105" cy="2237164"/>
          </a:xfrm>
        </p:grpSpPr>
        <p:sp>
          <p:nvSpPr>
            <p:cNvPr id="49" name="자유형 48"/>
            <p:cNvSpPr/>
            <p:nvPr/>
          </p:nvSpPr>
          <p:spPr>
            <a:xfrm>
              <a:off x="10531678" y="4226224"/>
              <a:ext cx="1343025" cy="49242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109188" y="4048125"/>
              <a:ext cx="1653584" cy="420346"/>
              <a:chOff x="109188" y="4048125"/>
              <a:chExt cx="1653584" cy="420346"/>
            </a:xfrm>
          </p:grpSpPr>
          <p:sp>
            <p:nvSpPr>
              <p:cNvPr id="47" name="자유형 46"/>
              <p:cNvSpPr/>
              <p:nvPr/>
            </p:nvSpPr>
            <p:spPr>
              <a:xfrm>
                <a:off x="123825" y="4048125"/>
                <a:ext cx="1343025" cy="49242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8" name="자유형 47"/>
              <p:cNvSpPr/>
              <p:nvPr/>
            </p:nvSpPr>
            <p:spPr>
              <a:xfrm>
                <a:off x="846377" y="4323275"/>
                <a:ext cx="916395" cy="45719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09188" y="4269517"/>
                <a:ext cx="671512" cy="198954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13390" y="4331365"/>
                <a:ext cx="461963" cy="75258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50" name="자유형 49"/>
            <p:cNvSpPr/>
            <p:nvPr/>
          </p:nvSpPr>
          <p:spPr>
            <a:xfrm>
              <a:off x="11043297" y="4538742"/>
              <a:ext cx="936896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자유형 53"/>
            <p:cNvSpPr/>
            <p:nvPr/>
          </p:nvSpPr>
          <p:spPr>
            <a:xfrm flipV="1">
              <a:off x="174865" y="6239570"/>
              <a:ext cx="991182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11386378" y="5409649"/>
              <a:ext cx="631915" cy="301300"/>
              <a:chOff x="123825" y="4048125"/>
              <a:chExt cx="881591" cy="420346"/>
            </a:xfrm>
          </p:grpSpPr>
          <p:sp>
            <p:nvSpPr>
              <p:cNvPr id="56" name="자유형 55"/>
              <p:cNvSpPr/>
              <p:nvPr/>
            </p:nvSpPr>
            <p:spPr>
              <a:xfrm>
                <a:off x="123825" y="4048125"/>
                <a:ext cx="881591" cy="45719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328263" y="4269517"/>
                <a:ext cx="671512" cy="198954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432465" y="4331365"/>
                <a:ext cx="461963" cy="75258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874534" y="4925513"/>
            <a:ext cx="2569790" cy="1957516"/>
            <a:chOff x="2280763" y="4702090"/>
            <a:chExt cx="2579379" cy="1489160"/>
          </a:xfrm>
        </p:grpSpPr>
        <p:sp>
          <p:nvSpPr>
            <p:cNvPr id="9" name="모서리가 둥근 직사각형 8"/>
            <p:cNvSpPr/>
            <p:nvPr/>
          </p:nvSpPr>
          <p:spPr>
            <a:xfrm rot="640875">
              <a:off x="3803930" y="4852259"/>
              <a:ext cx="803752" cy="347094"/>
            </a:xfrm>
            <a:custGeom>
              <a:avLst/>
              <a:gdLst>
                <a:gd name="connsiteX0" fmla="*/ 0 w 559397"/>
                <a:gd name="connsiteY0" fmla="*/ 77597 h 155194"/>
                <a:gd name="connsiteX1" fmla="*/ 77597 w 559397"/>
                <a:gd name="connsiteY1" fmla="*/ 0 h 155194"/>
                <a:gd name="connsiteX2" fmla="*/ 481800 w 559397"/>
                <a:gd name="connsiteY2" fmla="*/ 0 h 155194"/>
                <a:gd name="connsiteX3" fmla="*/ 559397 w 559397"/>
                <a:gd name="connsiteY3" fmla="*/ 77597 h 155194"/>
                <a:gd name="connsiteX4" fmla="*/ 559397 w 559397"/>
                <a:gd name="connsiteY4" fmla="*/ 77597 h 155194"/>
                <a:gd name="connsiteX5" fmla="*/ 481800 w 559397"/>
                <a:gd name="connsiteY5" fmla="*/ 155194 h 155194"/>
                <a:gd name="connsiteX6" fmla="*/ 77597 w 559397"/>
                <a:gd name="connsiteY6" fmla="*/ 155194 h 155194"/>
                <a:gd name="connsiteX7" fmla="*/ 0 w 559397"/>
                <a:gd name="connsiteY7" fmla="*/ 77597 h 155194"/>
                <a:gd name="connsiteX0" fmla="*/ 0 w 559397"/>
                <a:gd name="connsiteY0" fmla="*/ 77597 h 155194"/>
                <a:gd name="connsiteX1" fmla="*/ 77597 w 559397"/>
                <a:gd name="connsiteY1" fmla="*/ 0 h 155194"/>
                <a:gd name="connsiteX2" fmla="*/ 481800 w 559397"/>
                <a:gd name="connsiteY2" fmla="*/ 0 h 155194"/>
                <a:gd name="connsiteX3" fmla="*/ 559397 w 559397"/>
                <a:gd name="connsiteY3" fmla="*/ 77597 h 155194"/>
                <a:gd name="connsiteX4" fmla="*/ 559397 w 559397"/>
                <a:gd name="connsiteY4" fmla="*/ 77597 h 155194"/>
                <a:gd name="connsiteX5" fmla="*/ 481800 w 559397"/>
                <a:gd name="connsiteY5" fmla="*/ 155194 h 155194"/>
                <a:gd name="connsiteX6" fmla="*/ 77597 w 559397"/>
                <a:gd name="connsiteY6" fmla="*/ 155194 h 155194"/>
                <a:gd name="connsiteX7" fmla="*/ 0 w 559397"/>
                <a:gd name="connsiteY7" fmla="*/ 77597 h 155194"/>
                <a:gd name="connsiteX0" fmla="*/ 7 w 559404"/>
                <a:gd name="connsiteY0" fmla="*/ 77597 h 252766"/>
                <a:gd name="connsiteX1" fmla="*/ 77604 w 559404"/>
                <a:gd name="connsiteY1" fmla="*/ 0 h 252766"/>
                <a:gd name="connsiteX2" fmla="*/ 481807 w 559404"/>
                <a:gd name="connsiteY2" fmla="*/ 0 h 252766"/>
                <a:gd name="connsiteX3" fmla="*/ 559404 w 559404"/>
                <a:gd name="connsiteY3" fmla="*/ 77597 h 252766"/>
                <a:gd name="connsiteX4" fmla="*/ 559404 w 559404"/>
                <a:gd name="connsiteY4" fmla="*/ 77597 h 252766"/>
                <a:gd name="connsiteX5" fmla="*/ 481807 w 559404"/>
                <a:gd name="connsiteY5" fmla="*/ 155194 h 252766"/>
                <a:gd name="connsiteX6" fmla="*/ 74199 w 559404"/>
                <a:gd name="connsiteY6" fmla="*/ 252766 h 252766"/>
                <a:gd name="connsiteX7" fmla="*/ 7 w 559404"/>
                <a:gd name="connsiteY7" fmla="*/ 77597 h 252766"/>
                <a:gd name="connsiteX0" fmla="*/ 7 w 559404"/>
                <a:gd name="connsiteY0" fmla="*/ 77597 h 252766"/>
                <a:gd name="connsiteX1" fmla="*/ 77604 w 559404"/>
                <a:gd name="connsiteY1" fmla="*/ 0 h 252766"/>
                <a:gd name="connsiteX2" fmla="*/ 481807 w 559404"/>
                <a:gd name="connsiteY2" fmla="*/ 0 h 252766"/>
                <a:gd name="connsiteX3" fmla="*/ 559404 w 559404"/>
                <a:gd name="connsiteY3" fmla="*/ 77597 h 252766"/>
                <a:gd name="connsiteX4" fmla="*/ 559404 w 559404"/>
                <a:gd name="connsiteY4" fmla="*/ 77597 h 252766"/>
                <a:gd name="connsiteX5" fmla="*/ 434392 w 559404"/>
                <a:gd name="connsiteY5" fmla="*/ 135058 h 252766"/>
                <a:gd name="connsiteX6" fmla="*/ 74199 w 559404"/>
                <a:gd name="connsiteY6" fmla="*/ 252766 h 252766"/>
                <a:gd name="connsiteX7" fmla="*/ 7 w 559404"/>
                <a:gd name="connsiteY7" fmla="*/ 77597 h 252766"/>
                <a:gd name="connsiteX0" fmla="*/ 7 w 585320"/>
                <a:gd name="connsiteY0" fmla="*/ 77597 h 252766"/>
                <a:gd name="connsiteX1" fmla="*/ 77604 w 585320"/>
                <a:gd name="connsiteY1" fmla="*/ 0 h 252766"/>
                <a:gd name="connsiteX2" fmla="*/ 481807 w 585320"/>
                <a:gd name="connsiteY2" fmla="*/ 0 h 252766"/>
                <a:gd name="connsiteX3" fmla="*/ 559404 w 585320"/>
                <a:gd name="connsiteY3" fmla="*/ 77597 h 252766"/>
                <a:gd name="connsiteX4" fmla="*/ 585320 w 585320"/>
                <a:gd name="connsiteY4" fmla="*/ 99365 h 252766"/>
                <a:gd name="connsiteX5" fmla="*/ 434392 w 585320"/>
                <a:gd name="connsiteY5" fmla="*/ 135058 h 252766"/>
                <a:gd name="connsiteX6" fmla="*/ 74199 w 585320"/>
                <a:gd name="connsiteY6" fmla="*/ 252766 h 252766"/>
                <a:gd name="connsiteX7" fmla="*/ 7 w 585320"/>
                <a:gd name="connsiteY7" fmla="*/ 77597 h 252766"/>
                <a:gd name="connsiteX0" fmla="*/ 7 w 585320"/>
                <a:gd name="connsiteY0" fmla="*/ 77597 h 252766"/>
                <a:gd name="connsiteX1" fmla="*/ 77604 w 585320"/>
                <a:gd name="connsiteY1" fmla="*/ 0 h 252766"/>
                <a:gd name="connsiteX2" fmla="*/ 481807 w 585320"/>
                <a:gd name="connsiteY2" fmla="*/ 0 h 252766"/>
                <a:gd name="connsiteX3" fmla="*/ 572254 w 585320"/>
                <a:gd name="connsiteY3" fmla="*/ 55787 h 252766"/>
                <a:gd name="connsiteX4" fmla="*/ 585320 w 585320"/>
                <a:gd name="connsiteY4" fmla="*/ 99365 h 252766"/>
                <a:gd name="connsiteX5" fmla="*/ 434392 w 585320"/>
                <a:gd name="connsiteY5" fmla="*/ 135058 h 252766"/>
                <a:gd name="connsiteX6" fmla="*/ 74199 w 585320"/>
                <a:gd name="connsiteY6" fmla="*/ 252766 h 252766"/>
                <a:gd name="connsiteX7" fmla="*/ 7 w 585320"/>
                <a:gd name="connsiteY7" fmla="*/ 77597 h 25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5320" h="252766">
                  <a:moveTo>
                    <a:pt x="7" y="77597"/>
                  </a:moveTo>
                  <a:cubicBezTo>
                    <a:pt x="574" y="35469"/>
                    <a:pt x="34748" y="0"/>
                    <a:pt x="77604" y="0"/>
                  </a:cubicBezTo>
                  <a:lnTo>
                    <a:pt x="481807" y="0"/>
                  </a:lnTo>
                  <a:cubicBezTo>
                    <a:pt x="524663" y="0"/>
                    <a:pt x="572254" y="12931"/>
                    <a:pt x="572254" y="55787"/>
                  </a:cubicBezTo>
                  <a:lnTo>
                    <a:pt x="585320" y="99365"/>
                  </a:lnTo>
                  <a:cubicBezTo>
                    <a:pt x="585320" y="142221"/>
                    <a:pt x="477248" y="135058"/>
                    <a:pt x="434392" y="135058"/>
                  </a:cubicBezTo>
                  <a:cubicBezTo>
                    <a:pt x="241424" y="121808"/>
                    <a:pt x="208933" y="252766"/>
                    <a:pt x="74199" y="252766"/>
                  </a:cubicBezTo>
                  <a:cubicBezTo>
                    <a:pt x="31343" y="252766"/>
                    <a:pt x="-560" y="119725"/>
                    <a:pt x="7" y="77597"/>
                  </a:cubicBezTo>
                  <a:close/>
                </a:path>
              </a:pathLst>
            </a:custGeom>
            <a:solidFill>
              <a:srgbClr val="F2A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2609610" y="4702090"/>
              <a:ext cx="2250532" cy="1489160"/>
            </a:xfrm>
            <a:custGeom>
              <a:avLst/>
              <a:gdLst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96687 w 2250532"/>
                <a:gd name="connsiteY8" fmla="*/ 333530 h 1489160"/>
                <a:gd name="connsiteX9" fmla="*/ 1880875 w 2250532"/>
                <a:gd name="connsiteY9" fmla="*/ 248512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96687 w 2250532"/>
                <a:gd name="connsiteY8" fmla="*/ 333530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96687 w 2250532"/>
                <a:gd name="connsiteY8" fmla="*/ 333530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82346 w 2250532"/>
                <a:gd name="connsiteY8" fmla="*/ 358626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18632 w 2250532"/>
                <a:gd name="connsiteY5" fmla="*/ 177837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82346 w 2250532"/>
                <a:gd name="connsiteY8" fmla="*/ 358626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08317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18632 w 2250532"/>
                <a:gd name="connsiteY5" fmla="*/ 177837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82346 w 2250532"/>
                <a:gd name="connsiteY8" fmla="*/ 358626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50532" h="1489160">
                  <a:moveTo>
                    <a:pt x="1377310" y="0"/>
                  </a:moveTo>
                  <a:cubicBezTo>
                    <a:pt x="1418728" y="0"/>
                    <a:pt x="1459479" y="15260"/>
                    <a:pt x="1514647" y="19620"/>
                  </a:cubicBezTo>
                  <a:cubicBezTo>
                    <a:pt x="1569815" y="23980"/>
                    <a:pt x="1665809" y="14170"/>
                    <a:pt x="1708317" y="26159"/>
                  </a:cubicBezTo>
                  <a:cubicBezTo>
                    <a:pt x="1750826" y="38149"/>
                    <a:pt x="1737669" y="78477"/>
                    <a:pt x="1769698" y="91557"/>
                  </a:cubicBezTo>
                  <a:cubicBezTo>
                    <a:pt x="1801727" y="104637"/>
                    <a:pt x="1842339" y="90257"/>
                    <a:pt x="1900494" y="104637"/>
                  </a:cubicBezTo>
                  <a:cubicBezTo>
                    <a:pt x="1958649" y="119017"/>
                    <a:pt x="2067404" y="151677"/>
                    <a:pt x="2118632" y="177837"/>
                  </a:cubicBezTo>
                  <a:cubicBezTo>
                    <a:pt x="2169860" y="203996"/>
                    <a:pt x="2194082" y="233463"/>
                    <a:pt x="2207864" y="261592"/>
                  </a:cubicBezTo>
                  <a:cubicBezTo>
                    <a:pt x="2221646" y="289721"/>
                    <a:pt x="2222244" y="330438"/>
                    <a:pt x="2201324" y="346610"/>
                  </a:cubicBezTo>
                  <a:cubicBezTo>
                    <a:pt x="2180404" y="362782"/>
                    <a:pt x="2142924" y="369598"/>
                    <a:pt x="2082346" y="358626"/>
                  </a:cubicBezTo>
                  <a:cubicBezTo>
                    <a:pt x="2021768" y="347654"/>
                    <a:pt x="1929200" y="281692"/>
                    <a:pt x="1837853" y="280779"/>
                  </a:cubicBezTo>
                  <a:cubicBezTo>
                    <a:pt x="1746506" y="279866"/>
                    <a:pt x="1591403" y="302939"/>
                    <a:pt x="1534265" y="353149"/>
                  </a:cubicBezTo>
                  <a:cubicBezTo>
                    <a:pt x="1477127" y="403359"/>
                    <a:pt x="1447068" y="540623"/>
                    <a:pt x="1495027" y="582042"/>
                  </a:cubicBezTo>
                  <a:cubicBezTo>
                    <a:pt x="1542985" y="623460"/>
                    <a:pt x="1716289" y="616920"/>
                    <a:pt x="1822016" y="601661"/>
                  </a:cubicBezTo>
                  <a:cubicBezTo>
                    <a:pt x="1927743" y="586402"/>
                    <a:pt x="2060719" y="504655"/>
                    <a:pt x="2129387" y="490485"/>
                  </a:cubicBezTo>
                  <a:cubicBezTo>
                    <a:pt x="2198054" y="476315"/>
                    <a:pt x="2216584" y="492664"/>
                    <a:pt x="2234023" y="516644"/>
                  </a:cubicBezTo>
                  <a:cubicBezTo>
                    <a:pt x="2251463" y="540623"/>
                    <a:pt x="2260182" y="591852"/>
                    <a:pt x="2234023" y="634360"/>
                  </a:cubicBezTo>
                  <a:cubicBezTo>
                    <a:pt x="2207864" y="676869"/>
                    <a:pt x="2159906" y="717196"/>
                    <a:pt x="2077068" y="771695"/>
                  </a:cubicBezTo>
                  <a:cubicBezTo>
                    <a:pt x="1994231" y="826194"/>
                    <a:pt x="1838367" y="895952"/>
                    <a:pt x="1736999" y="961350"/>
                  </a:cubicBezTo>
                  <a:cubicBezTo>
                    <a:pt x="1635632" y="1026748"/>
                    <a:pt x="1590944" y="1119394"/>
                    <a:pt x="1468867" y="1164083"/>
                  </a:cubicBezTo>
                  <a:cubicBezTo>
                    <a:pt x="1346791" y="1208771"/>
                    <a:pt x="1098281" y="1213131"/>
                    <a:pt x="1004543" y="1229480"/>
                  </a:cubicBezTo>
                  <a:cubicBezTo>
                    <a:pt x="910807" y="1245830"/>
                    <a:pt x="963124" y="1214222"/>
                    <a:pt x="906446" y="1262180"/>
                  </a:cubicBezTo>
                  <a:cubicBezTo>
                    <a:pt x="863937" y="1298149"/>
                    <a:pt x="777898" y="1396654"/>
                    <a:pt x="715924" y="1463891"/>
                  </a:cubicBezTo>
                  <a:lnTo>
                    <a:pt x="692233" y="1489160"/>
                  </a:lnTo>
                  <a:lnTo>
                    <a:pt x="496803" y="1489160"/>
                  </a:lnTo>
                  <a:lnTo>
                    <a:pt x="415962" y="1438754"/>
                  </a:lnTo>
                  <a:cubicBezTo>
                    <a:pt x="341845" y="1399515"/>
                    <a:pt x="208868" y="1348287"/>
                    <a:pt x="154371" y="1314498"/>
                  </a:cubicBezTo>
                  <a:cubicBezTo>
                    <a:pt x="99873" y="1280710"/>
                    <a:pt x="114042" y="1255641"/>
                    <a:pt x="88973" y="1236021"/>
                  </a:cubicBezTo>
                  <a:cubicBezTo>
                    <a:pt x="63904" y="1216401"/>
                    <a:pt x="-18935" y="1243650"/>
                    <a:pt x="3955" y="1196782"/>
                  </a:cubicBezTo>
                  <a:cubicBezTo>
                    <a:pt x="26844" y="1149914"/>
                    <a:pt x="136931" y="1040916"/>
                    <a:pt x="226308" y="954809"/>
                  </a:cubicBezTo>
                  <a:cubicBezTo>
                    <a:pt x="315684" y="868702"/>
                    <a:pt x="460650" y="776055"/>
                    <a:pt x="540218" y="680138"/>
                  </a:cubicBezTo>
                  <a:cubicBezTo>
                    <a:pt x="619785" y="584221"/>
                    <a:pt x="627416" y="482854"/>
                    <a:pt x="703713" y="379308"/>
                  </a:cubicBezTo>
                  <a:cubicBezTo>
                    <a:pt x="780010" y="275762"/>
                    <a:pt x="915165" y="113358"/>
                    <a:pt x="998003" y="58859"/>
                  </a:cubicBezTo>
                  <a:cubicBezTo>
                    <a:pt x="1080840" y="4360"/>
                    <a:pt x="1156048" y="58858"/>
                    <a:pt x="1200737" y="52319"/>
                  </a:cubicBezTo>
                  <a:cubicBezTo>
                    <a:pt x="1245426" y="45779"/>
                    <a:pt x="1236706" y="28340"/>
                    <a:pt x="1266135" y="19620"/>
                  </a:cubicBezTo>
                  <a:cubicBezTo>
                    <a:pt x="1295563" y="10901"/>
                    <a:pt x="1335892" y="0"/>
                    <a:pt x="1377310" y="0"/>
                  </a:cubicBezTo>
                  <a:close/>
                </a:path>
              </a:pathLst>
            </a:custGeom>
            <a:solidFill>
              <a:srgbClr val="F5C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4672832" y="5217808"/>
              <a:ext cx="153926" cy="155302"/>
            </a:xfrm>
            <a:custGeom>
              <a:avLst/>
              <a:gdLst>
                <a:gd name="connsiteX0" fmla="*/ 557 w 112094"/>
                <a:gd name="connsiteY0" fmla="*/ 21973 h 113096"/>
                <a:gd name="connsiteX1" fmla="*/ 55326 w 112094"/>
                <a:gd name="connsiteY1" fmla="*/ 112460 h 113096"/>
                <a:gd name="connsiteX2" fmla="*/ 105332 w 112094"/>
                <a:gd name="connsiteY2" fmla="*/ 60073 h 113096"/>
                <a:gd name="connsiteX3" fmla="*/ 110095 w 112094"/>
                <a:gd name="connsiteY3" fmla="*/ 17210 h 113096"/>
                <a:gd name="connsiteX4" fmla="*/ 91045 w 112094"/>
                <a:gd name="connsiteY4" fmla="*/ 542 h 113096"/>
                <a:gd name="connsiteX5" fmla="*/ 557 w 112094"/>
                <a:gd name="connsiteY5" fmla="*/ 21973 h 11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094" h="113096">
                  <a:moveTo>
                    <a:pt x="557" y="21973"/>
                  </a:moveTo>
                  <a:cubicBezTo>
                    <a:pt x="-5396" y="40626"/>
                    <a:pt x="37864" y="106110"/>
                    <a:pt x="55326" y="112460"/>
                  </a:cubicBezTo>
                  <a:cubicBezTo>
                    <a:pt x="72788" y="118810"/>
                    <a:pt x="96204" y="75948"/>
                    <a:pt x="105332" y="60073"/>
                  </a:cubicBezTo>
                  <a:cubicBezTo>
                    <a:pt x="114460" y="44198"/>
                    <a:pt x="112476" y="27132"/>
                    <a:pt x="110095" y="17210"/>
                  </a:cubicBezTo>
                  <a:cubicBezTo>
                    <a:pt x="107714" y="7288"/>
                    <a:pt x="101761" y="2923"/>
                    <a:pt x="91045" y="542"/>
                  </a:cubicBezTo>
                  <a:cubicBezTo>
                    <a:pt x="80329" y="-1839"/>
                    <a:pt x="6510" y="3320"/>
                    <a:pt x="557" y="2197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자유형 29"/>
            <p:cNvSpPr/>
            <p:nvPr/>
          </p:nvSpPr>
          <p:spPr>
            <a:xfrm>
              <a:off x="2280763" y="5835034"/>
              <a:ext cx="898430" cy="356216"/>
            </a:xfrm>
            <a:custGeom>
              <a:avLst/>
              <a:gdLst>
                <a:gd name="connsiteX0" fmla="*/ 367027 w 898430"/>
                <a:gd name="connsiteY0" fmla="*/ 0 h 356216"/>
                <a:gd name="connsiteX1" fmla="*/ 898430 w 898430"/>
                <a:gd name="connsiteY1" fmla="*/ 356216 h 356216"/>
                <a:gd name="connsiteX2" fmla="*/ 0 w 898430"/>
                <a:gd name="connsiteY2" fmla="*/ 356216 h 35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8430" h="356216">
                  <a:moveTo>
                    <a:pt x="367027" y="0"/>
                  </a:moveTo>
                  <a:lnTo>
                    <a:pt x="898430" y="356216"/>
                  </a:lnTo>
                  <a:lnTo>
                    <a:pt x="0" y="356216"/>
                  </a:lnTo>
                  <a:close/>
                </a:path>
              </a:pathLst>
            </a:custGeom>
            <a:solidFill>
              <a:srgbClr val="F5C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42" name="그룹 41"/>
          <p:cNvGrpSpPr/>
          <p:nvPr/>
        </p:nvGrpSpPr>
        <p:grpSpPr>
          <a:xfrm flipH="1">
            <a:off x="5976022" y="4925513"/>
            <a:ext cx="2753996" cy="1957516"/>
            <a:chOff x="6638696" y="4768812"/>
            <a:chExt cx="3671995" cy="1978165"/>
          </a:xfrm>
        </p:grpSpPr>
        <p:sp>
          <p:nvSpPr>
            <p:cNvPr id="36" name="타원 35"/>
            <p:cNvSpPr/>
            <p:nvPr/>
          </p:nvSpPr>
          <p:spPr>
            <a:xfrm>
              <a:off x="8465947" y="4893282"/>
              <a:ext cx="1844744" cy="727590"/>
            </a:xfrm>
            <a:prstGeom prst="ellipse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6638696" y="4768812"/>
              <a:ext cx="3426386" cy="1978165"/>
              <a:chOff x="2280763" y="4702090"/>
              <a:chExt cx="2579379" cy="1489160"/>
            </a:xfrm>
          </p:grpSpPr>
          <p:sp>
            <p:nvSpPr>
              <p:cNvPr id="38" name="모서리가 둥근 직사각형 8"/>
              <p:cNvSpPr/>
              <p:nvPr/>
            </p:nvSpPr>
            <p:spPr>
              <a:xfrm rot="640875">
                <a:off x="3803930" y="4852259"/>
                <a:ext cx="803752" cy="347094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9" name="자유형 38"/>
              <p:cNvSpPr/>
              <p:nvPr/>
            </p:nvSpPr>
            <p:spPr>
              <a:xfrm>
                <a:off x="2609610" y="4702090"/>
                <a:ext cx="2250532" cy="1489160"/>
              </a:xfrm>
              <a:custGeom>
                <a:avLst/>
                <a:gdLst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80875 w 2250532"/>
                  <a:gd name="connsiteY9" fmla="*/ 248512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08317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250532" h="1489160">
                    <a:moveTo>
                      <a:pt x="1377310" y="0"/>
                    </a:moveTo>
                    <a:cubicBezTo>
                      <a:pt x="1418728" y="0"/>
                      <a:pt x="1459479" y="15260"/>
                      <a:pt x="1514647" y="19620"/>
                    </a:cubicBezTo>
                    <a:cubicBezTo>
                      <a:pt x="1569815" y="23980"/>
                      <a:pt x="1665809" y="14170"/>
                      <a:pt x="1708317" y="26159"/>
                    </a:cubicBezTo>
                    <a:cubicBezTo>
                      <a:pt x="1750826" y="38149"/>
                      <a:pt x="1737669" y="78477"/>
                      <a:pt x="1769698" y="91557"/>
                    </a:cubicBezTo>
                    <a:cubicBezTo>
                      <a:pt x="1801727" y="104637"/>
                      <a:pt x="1842339" y="90257"/>
                      <a:pt x="1900494" y="104637"/>
                    </a:cubicBezTo>
                    <a:cubicBezTo>
                      <a:pt x="1958649" y="119017"/>
                      <a:pt x="2067404" y="151677"/>
                      <a:pt x="2118632" y="177837"/>
                    </a:cubicBezTo>
                    <a:cubicBezTo>
                      <a:pt x="2169860" y="203996"/>
                      <a:pt x="2194082" y="233463"/>
                      <a:pt x="2207864" y="261592"/>
                    </a:cubicBezTo>
                    <a:cubicBezTo>
                      <a:pt x="2221646" y="289721"/>
                      <a:pt x="2222244" y="330438"/>
                      <a:pt x="2201324" y="346610"/>
                    </a:cubicBezTo>
                    <a:cubicBezTo>
                      <a:pt x="2180404" y="362782"/>
                      <a:pt x="2142924" y="369598"/>
                      <a:pt x="2082346" y="358626"/>
                    </a:cubicBezTo>
                    <a:cubicBezTo>
                      <a:pt x="2021768" y="347654"/>
                      <a:pt x="1929200" y="281692"/>
                      <a:pt x="1837853" y="280779"/>
                    </a:cubicBezTo>
                    <a:cubicBezTo>
                      <a:pt x="1746506" y="279866"/>
                      <a:pt x="1591403" y="302939"/>
                      <a:pt x="1534265" y="353149"/>
                    </a:cubicBezTo>
                    <a:cubicBezTo>
                      <a:pt x="1477127" y="403359"/>
                      <a:pt x="1447068" y="540623"/>
                      <a:pt x="1495027" y="582042"/>
                    </a:cubicBezTo>
                    <a:cubicBezTo>
                      <a:pt x="1542985" y="623460"/>
                      <a:pt x="1716289" y="616920"/>
                      <a:pt x="1822016" y="601661"/>
                    </a:cubicBezTo>
                    <a:cubicBezTo>
                      <a:pt x="1927743" y="586402"/>
                      <a:pt x="2060719" y="504655"/>
                      <a:pt x="2129387" y="490485"/>
                    </a:cubicBezTo>
                    <a:cubicBezTo>
                      <a:pt x="2198054" y="476315"/>
                      <a:pt x="2216584" y="492664"/>
                      <a:pt x="2234023" y="516644"/>
                    </a:cubicBezTo>
                    <a:cubicBezTo>
                      <a:pt x="2251463" y="540623"/>
                      <a:pt x="2260182" y="591852"/>
                      <a:pt x="2234023" y="634360"/>
                    </a:cubicBezTo>
                    <a:cubicBezTo>
                      <a:pt x="2207864" y="676869"/>
                      <a:pt x="2159906" y="717196"/>
                      <a:pt x="2077068" y="771695"/>
                    </a:cubicBezTo>
                    <a:cubicBezTo>
                      <a:pt x="1994231" y="826194"/>
                      <a:pt x="1838367" y="895952"/>
                      <a:pt x="1736999" y="961350"/>
                    </a:cubicBezTo>
                    <a:cubicBezTo>
                      <a:pt x="1635632" y="1026748"/>
                      <a:pt x="1590944" y="1119394"/>
                      <a:pt x="1468867" y="1164083"/>
                    </a:cubicBezTo>
                    <a:cubicBezTo>
                      <a:pt x="1346791" y="1208771"/>
                      <a:pt x="1098281" y="1213131"/>
                      <a:pt x="1004543" y="1229480"/>
                    </a:cubicBezTo>
                    <a:cubicBezTo>
                      <a:pt x="910807" y="1245830"/>
                      <a:pt x="963124" y="1214222"/>
                      <a:pt x="906446" y="1262180"/>
                    </a:cubicBezTo>
                    <a:cubicBezTo>
                      <a:pt x="863937" y="1298149"/>
                      <a:pt x="777898" y="1396654"/>
                      <a:pt x="715924" y="1463891"/>
                    </a:cubicBezTo>
                    <a:lnTo>
                      <a:pt x="692233" y="1489160"/>
                    </a:lnTo>
                    <a:lnTo>
                      <a:pt x="496803" y="1489160"/>
                    </a:lnTo>
                    <a:lnTo>
                      <a:pt x="415962" y="1438754"/>
                    </a:lnTo>
                    <a:cubicBezTo>
                      <a:pt x="341845" y="1399515"/>
                      <a:pt x="208868" y="1348287"/>
                      <a:pt x="154371" y="1314498"/>
                    </a:cubicBezTo>
                    <a:cubicBezTo>
                      <a:pt x="99873" y="1280710"/>
                      <a:pt x="114042" y="1255641"/>
                      <a:pt x="88973" y="1236021"/>
                    </a:cubicBezTo>
                    <a:cubicBezTo>
                      <a:pt x="63904" y="1216401"/>
                      <a:pt x="-18935" y="1243650"/>
                      <a:pt x="3955" y="1196782"/>
                    </a:cubicBezTo>
                    <a:cubicBezTo>
                      <a:pt x="26844" y="1149914"/>
                      <a:pt x="136931" y="1040916"/>
                      <a:pt x="226308" y="954809"/>
                    </a:cubicBezTo>
                    <a:cubicBezTo>
                      <a:pt x="315684" y="868702"/>
                      <a:pt x="460650" y="776055"/>
                      <a:pt x="540218" y="680138"/>
                    </a:cubicBezTo>
                    <a:cubicBezTo>
                      <a:pt x="619785" y="584221"/>
                      <a:pt x="627416" y="482854"/>
                      <a:pt x="703713" y="379308"/>
                    </a:cubicBezTo>
                    <a:cubicBezTo>
                      <a:pt x="780010" y="275762"/>
                      <a:pt x="915165" y="113358"/>
                      <a:pt x="998003" y="58859"/>
                    </a:cubicBezTo>
                    <a:cubicBezTo>
                      <a:pt x="1080840" y="4360"/>
                      <a:pt x="1156048" y="58858"/>
                      <a:pt x="1200737" y="52319"/>
                    </a:cubicBezTo>
                    <a:cubicBezTo>
                      <a:pt x="1245426" y="45779"/>
                      <a:pt x="1236706" y="28340"/>
                      <a:pt x="1266135" y="19620"/>
                    </a:cubicBezTo>
                    <a:cubicBezTo>
                      <a:pt x="1295563" y="10901"/>
                      <a:pt x="1335892" y="0"/>
                      <a:pt x="1377310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0" name="자유형 39"/>
              <p:cNvSpPr/>
              <p:nvPr/>
            </p:nvSpPr>
            <p:spPr>
              <a:xfrm>
                <a:off x="4672832" y="5217808"/>
                <a:ext cx="153926" cy="155302"/>
              </a:xfrm>
              <a:custGeom>
                <a:avLst/>
                <a:gdLst>
                  <a:gd name="connsiteX0" fmla="*/ 557 w 112094"/>
                  <a:gd name="connsiteY0" fmla="*/ 21973 h 113096"/>
                  <a:gd name="connsiteX1" fmla="*/ 55326 w 112094"/>
                  <a:gd name="connsiteY1" fmla="*/ 112460 h 113096"/>
                  <a:gd name="connsiteX2" fmla="*/ 105332 w 112094"/>
                  <a:gd name="connsiteY2" fmla="*/ 60073 h 113096"/>
                  <a:gd name="connsiteX3" fmla="*/ 110095 w 112094"/>
                  <a:gd name="connsiteY3" fmla="*/ 17210 h 113096"/>
                  <a:gd name="connsiteX4" fmla="*/ 91045 w 112094"/>
                  <a:gd name="connsiteY4" fmla="*/ 542 h 113096"/>
                  <a:gd name="connsiteX5" fmla="*/ 557 w 112094"/>
                  <a:gd name="connsiteY5" fmla="*/ 21973 h 11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094" h="113096">
                    <a:moveTo>
                      <a:pt x="557" y="21973"/>
                    </a:moveTo>
                    <a:cubicBezTo>
                      <a:pt x="-5396" y="40626"/>
                      <a:pt x="37864" y="106110"/>
                      <a:pt x="55326" y="112460"/>
                    </a:cubicBezTo>
                    <a:cubicBezTo>
                      <a:pt x="72788" y="118810"/>
                      <a:pt x="96204" y="75948"/>
                      <a:pt x="105332" y="60073"/>
                    </a:cubicBezTo>
                    <a:cubicBezTo>
                      <a:pt x="114460" y="44198"/>
                      <a:pt x="112476" y="27132"/>
                      <a:pt x="110095" y="17210"/>
                    </a:cubicBezTo>
                    <a:cubicBezTo>
                      <a:pt x="107714" y="7288"/>
                      <a:pt x="101761" y="2923"/>
                      <a:pt x="91045" y="542"/>
                    </a:cubicBezTo>
                    <a:cubicBezTo>
                      <a:pt x="80329" y="-1839"/>
                      <a:pt x="6510" y="3320"/>
                      <a:pt x="557" y="2197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1" name="자유형 40"/>
              <p:cNvSpPr/>
              <p:nvPr/>
            </p:nvSpPr>
            <p:spPr>
              <a:xfrm>
                <a:off x="2280763" y="5835034"/>
                <a:ext cx="898430" cy="356216"/>
              </a:xfrm>
              <a:custGeom>
                <a:avLst/>
                <a:gdLst>
                  <a:gd name="connsiteX0" fmla="*/ 367027 w 898430"/>
                  <a:gd name="connsiteY0" fmla="*/ 0 h 356216"/>
                  <a:gd name="connsiteX1" fmla="*/ 898430 w 898430"/>
                  <a:gd name="connsiteY1" fmla="*/ 356216 h 356216"/>
                  <a:gd name="connsiteX2" fmla="*/ 0 w 898430"/>
                  <a:gd name="connsiteY2" fmla="*/ 356216 h 35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98430" h="356216">
                    <a:moveTo>
                      <a:pt x="367027" y="0"/>
                    </a:moveTo>
                    <a:lnTo>
                      <a:pt x="898430" y="356216"/>
                    </a:lnTo>
                    <a:lnTo>
                      <a:pt x="0" y="356216"/>
                    </a:ln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B6F434F-E728-4B33-9EAB-CFC674DAF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762" y="1772816"/>
            <a:ext cx="5596550" cy="2973167"/>
          </a:xfrm>
          <a:prstGeom prst="rect">
            <a:avLst/>
          </a:prstGeom>
        </p:spPr>
      </p:pic>
      <p:sp>
        <p:nvSpPr>
          <p:cNvPr id="46" name="제목 5">
            <a:extLst>
              <a:ext uri="{FF2B5EF4-FFF2-40B4-BE49-F238E27FC236}">
                <a16:creationId xmlns:a16="http://schemas.microsoft.com/office/drawing/2014/main" id="{B7DC419D-B1E4-4009-A0B6-B0FA6D0B7707}"/>
              </a:ext>
            </a:extLst>
          </p:cNvPr>
          <p:cNvSpPr txBox="1">
            <a:spLocks/>
          </p:cNvSpPr>
          <p:nvPr/>
        </p:nvSpPr>
        <p:spPr>
          <a:xfrm>
            <a:off x="-110224" y="339819"/>
            <a:ext cx="5152374" cy="620576"/>
          </a:xfrm>
          <a:prstGeom prst="rect">
            <a:avLst/>
          </a:prstGeom>
          <a:noFill/>
          <a:ln w="50800" cap="flat">
            <a:noFill/>
            <a:miter lim="800000"/>
          </a:ln>
        </p:spPr>
        <p:txBody>
          <a:bodyPr vert="horz" lIns="180000" tIns="144000" rIns="180000" bIns="144000" rtlCol="0" anchor="ctr">
            <a:noAutofit/>
          </a:bodyPr>
          <a:lstStyle>
            <a:lvl1pPr algn="l" defTabSz="914400" rtl="0" eaLnBrk="1" latinLnBrk="1" hangingPunct="1">
              <a:lnSpc>
                <a:spcPct val="200000"/>
              </a:lnSpc>
              <a:spcBef>
                <a:spcPct val="0"/>
              </a:spcBef>
              <a:buNone/>
              <a:defRPr lang="ko-KR" altLang="en-US" sz="2400" b="1" kern="1200" baseline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j-cs"/>
              </a:defRPr>
            </a:lvl1pPr>
          </a:lstStyle>
          <a:p>
            <a:pPr algn="ctr"/>
            <a:r>
              <a:rPr lang="en-US" altLang="ko-KR" sz="2800" spc="600" dirty="0"/>
              <a:t>Blockchain DEMO</a:t>
            </a:r>
            <a:endParaRPr lang="en-US" sz="2800" spc="600" dirty="0"/>
          </a:p>
        </p:txBody>
      </p:sp>
    </p:spTree>
    <p:extLst>
      <p:ext uri="{BB962C8B-B14F-4D97-AF65-F5344CB8AC3E}">
        <p14:creationId xmlns:p14="http://schemas.microsoft.com/office/powerpoint/2010/main" val="2809453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5">
            <a:extLst>
              <a:ext uri="{FF2B5EF4-FFF2-40B4-BE49-F238E27FC236}">
                <a16:creationId xmlns:a16="http://schemas.microsoft.com/office/drawing/2014/main" id="{65BDAC40-8FBC-49CF-A171-6756D6D5A50E}"/>
              </a:ext>
            </a:extLst>
          </p:cNvPr>
          <p:cNvSpPr txBox="1">
            <a:spLocks/>
          </p:cNvSpPr>
          <p:nvPr/>
        </p:nvSpPr>
        <p:spPr>
          <a:xfrm>
            <a:off x="-110224" y="339819"/>
            <a:ext cx="5152374" cy="620576"/>
          </a:xfrm>
          <a:prstGeom prst="rect">
            <a:avLst/>
          </a:prstGeom>
          <a:noFill/>
          <a:ln w="50800" cap="flat">
            <a:noFill/>
            <a:miter lim="800000"/>
          </a:ln>
        </p:spPr>
        <p:txBody>
          <a:bodyPr vert="horz" lIns="180000" tIns="144000" rIns="180000" bIns="144000" rtlCol="0" anchor="ctr">
            <a:noAutofit/>
          </a:bodyPr>
          <a:lstStyle>
            <a:lvl1pPr algn="l" defTabSz="914400" rtl="0" eaLnBrk="1" latinLnBrk="1" hangingPunct="1">
              <a:lnSpc>
                <a:spcPct val="200000"/>
              </a:lnSpc>
              <a:spcBef>
                <a:spcPct val="0"/>
              </a:spcBef>
              <a:buNone/>
              <a:defRPr lang="ko-KR" altLang="en-US" sz="2400" b="1" kern="1200" baseline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j-cs"/>
              </a:defRPr>
            </a:lvl1pPr>
          </a:lstStyle>
          <a:p>
            <a:pPr algn="ctr"/>
            <a:r>
              <a:rPr lang="en-US" altLang="ko-KR" sz="2800" spc="600" dirty="0"/>
              <a:t>Lessons learned</a:t>
            </a:r>
            <a:endParaRPr lang="en-US" sz="2800" spc="600" dirty="0"/>
          </a:p>
        </p:txBody>
      </p:sp>
      <p:sp>
        <p:nvSpPr>
          <p:cNvPr id="8" name="모서리가 둥근 직사각형 4">
            <a:extLst>
              <a:ext uri="{FF2B5EF4-FFF2-40B4-BE49-F238E27FC236}">
                <a16:creationId xmlns:a16="http://schemas.microsoft.com/office/drawing/2014/main" id="{87F52854-6BA7-48AB-9592-4441353BEFD8}"/>
              </a:ext>
            </a:extLst>
          </p:cNvPr>
          <p:cNvSpPr/>
          <p:nvPr/>
        </p:nvSpPr>
        <p:spPr>
          <a:xfrm>
            <a:off x="1259632" y="2226528"/>
            <a:ext cx="3168352" cy="648072"/>
          </a:xfrm>
          <a:prstGeom prst="roundRect">
            <a:avLst>
              <a:gd name="adj" fmla="val 39755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C98AA"/>
                </a:solidFill>
              </a:rPr>
              <a:t>Unfamiliar with </a:t>
            </a:r>
            <a:r>
              <a:rPr lang="en-US" altLang="ko-KR" dirty="0" err="1">
                <a:solidFill>
                  <a:srgbClr val="9C98AA"/>
                </a:solidFill>
              </a:rPr>
              <a:t>Blockchain</a:t>
            </a:r>
            <a:endParaRPr lang="ko-KR" altLang="en-US" dirty="0">
              <a:solidFill>
                <a:srgbClr val="9C98AA"/>
              </a:solidFill>
            </a:endParaRPr>
          </a:p>
        </p:txBody>
      </p:sp>
      <p:sp>
        <p:nvSpPr>
          <p:cNvPr id="9" name="모서리가 둥근 직사각형 7">
            <a:extLst>
              <a:ext uri="{FF2B5EF4-FFF2-40B4-BE49-F238E27FC236}">
                <a16:creationId xmlns:a16="http://schemas.microsoft.com/office/drawing/2014/main" id="{4118E210-752E-4CD1-94CD-B8160D2220BD}"/>
              </a:ext>
            </a:extLst>
          </p:cNvPr>
          <p:cNvSpPr/>
          <p:nvPr/>
        </p:nvSpPr>
        <p:spPr>
          <a:xfrm>
            <a:off x="1259632" y="3328312"/>
            <a:ext cx="3168352" cy="648072"/>
          </a:xfrm>
          <a:prstGeom prst="roundRect">
            <a:avLst>
              <a:gd name="adj" fmla="val 39755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C98AA"/>
                </a:solidFill>
              </a:rPr>
              <a:t>Team leader’s leadership</a:t>
            </a:r>
            <a:endParaRPr lang="ko-KR" altLang="en-US" dirty="0">
              <a:solidFill>
                <a:srgbClr val="9C98AA"/>
              </a:solidFill>
            </a:endParaRP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2E60F277-1922-4A64-B0A1-1A997BC11A2B}"/>
              </a:ext>
            </a:extLst>
          </p:cNvPr>
          <p:cNvSpPr/>
          <p:nvPr/>
        </p:nvSpPr>
        <p:spPr>
          <a:xfrm>
            <a:off x="4932040" y="3328312"/>
            <a:ext cx="3168352" cy="648072"/>
          </a:xfrm>
          <a:prstGeom prst="roundRect">
            <a:avLst>
              <a:gd name="adj" fmla="val 39755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C98AA"/>
                </a:solidFill>
              </a:rPr>
              <a:t>Team member’s following</a:t>
            </a:r>
            <a:endParaRPr lang="ko-KR" altLang="en-US" dirty="0">
              <a:solidFill>
                <a:srgbClr val="9C98AA"/>
              </a:solidFill>
            </a:endParaRPr>
          </a:p>
        </p:txBody>
      </p:sp>
      <p:sp>
        <p:nvSpPr>
          <p:cNvPr id="11" name="모서리가 둥근 직사각형 11">
            <a:extLst>
              <a:ext uri="{FF2B5EF4-FFF2-40B4-BE49-F238E27FC236}">
                <a16:creationId xmlns:a16="http://schemas.microsoft.com/office/drawing/2014/main" id="{DF787F9E-573A-4E29-AB51-3B125D3676B4}"/>
              </a:ext>
            </a:extLst>
          </p:cNvPr>
          <p:cNvSpPr/>
          <p:nvPr/>
        </p:nvSpPr>
        <p:spPr>
          <a:xfrm>
            <a:off x="1259632" y="4430096"/>
            <a:ext cx="3168352" cy="648072"/>
          </a:xfrm>
          <a:prstGeom prst="roundRect">
            <a:avLst>
              <a:gd name="adj" fmla="val 39755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C98AA"/>
                </a:solidFill>
              </a:rPr>
              <a:t>First attempt for large </a:t>
            </a:r>
          </a:p>
          <a:p>
            <a:pPr algn="ctr"/>
            <a:r>
              <a:rPr lang="en-US" altLang="ko-KR" dirty="0">
                <a:solidFill>
                  <a:srgbClr val="9C98AA"/>
                </a:solidFill>
              </a:rPr>
              <a:t>Team Project</a:t>
            </a:r>
            <a:endParaRPr lang="ko-KR" altLang="en-US" dirty="0">
              <a:solidFill>
                <a:srgbClr val="9C98AA"/>
              </a:solidFill>
            </a:endParaRPr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230B8DE3-830B-4B95-B464-124D0F93170F}"/>
              </a:ext>
            </a:extLst>
          </p:cNvPr>
          <p:cNvSpPr/>
          <p:nvPr/>
        </p:nvSpPr>
        <p:spPr>
          <a:xfrm>
            <a:off x="4932040" y="4430096"/>
            <a:ext cx="3168352" cy="648072"/>
          </a:xfrm>
          <a:prstGeom prst="roundRect">
            <a:avLst>
              <a:gd name="adj" fmla="val 39755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C98AA"/>
                </a:solidFill>
              </a:rPr>
              <a:t>Separating work</a:t>
            </a:r>
          </a:p>
        </p:txBody>
      </p:sp>
      <p:sp>
        <p:nvSpPr>
          <p:cNvPr id="13" name="모서리가 둥근 직사각형 13">
            <a:extLst>
              <a:ext uri="{FF2B5EF4-FFF2-40B4-BE49-F238E27FC236}">
                <a16:creationId xmlns:a16="http://schemas.microsoft.com/office/drawing/2014/main" id="{2008FF21-B869-4BC7-A23E-8173A97AFFFF}"/>
              </a:ext>
            </a:extLst>
          </p:cNvPr>
          <p:cNvSpPr/>
          <p:nvPr/>
        </p:nvSpPr>
        <p:spPr>
          <a:xfrm>
            <a:off x="4932040" y="5283037"/>
            <a:ext cx="3168352" cy="648072"/>
          </a:xfrm>
          <a:prstGeom prst="roundRect">
            <a:avLst>
              <a:gd name="adj" fmla="val 39755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C98AA"/>
                </a:solidFill>
              </a:rPr>
              <a:t>Role Participation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8DC6C9-B0EE-486A-8131-6ACE3314A5A1}"/>
              </a:ext>
            </a:extLst>
          </p:cNvPr>
          <p:cNvSpPr/>
          <p:nvPr/>
        </p:nvSpPr>
        <p:spPr>
          <a:xfrm>
            <a:off x="4427984" y="3501008"/>
            <a:ext cx="504056" cy="28803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C98AA"/>
                </a:solidFill>
              </a:rPr>
              <a:t>&amp;</a:t>
            </a:r>
            <a:endParaRPr lang="ko-KR" altLang="en-US" dirty="0">
              <a:solidFill>
                <a:srgbClr val="9C98AA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54EBE6-813F-4B15-8A58-B83ED7B9E95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4427984" y="4754132"/>
            <a:ext cx="504056" cy="0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꺾인 연결선 17">
            <a:extLst>
              <a:ext uri="{FF2B5EF4-FFF2-40B4-BE49-F238E27FC236}">
                <a16:creationId xmlns:a16="http://schemas.microsoft.com/office/drawing/2014/main" id="{BD079BFC-76FA-400B-AB30-425FB6D5B38F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4427984" y="4754132"/>
            <a:ext cx="504056" cy="852941"/>
          </a:xfrm>
          <a:prstGeom prst="bentConnector3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모서리가 둥근 직사각형 14">
            <a:extLst>
              <a:ext uri="{FF2B5EF4-FFF2-40B4-BE49-F238E27FC236}">
                <a16:creationId xmlns:a16="http://schemas.microsoft.com/office/drawing/2014/main" id="{630267C0-63C8-4DD2-B0C0-A83DD16843D4}"/>
              </a:ext>
            </a:extLst>
          </p:cNvPr>
          <p:cNvSpPr/>
          <p:nvPr/>
        </p:nvSpPr>
        <p:spPr>
          <a:xfrm>
            <a:off x="4932040" y="2226528"/>
            <a:ext cx="3168352" cy="648072"/>
          </a:xfrm>
          <a:prstGeom prst="roundRect">
            <a:avLst>
              <a:gd name="adj" fmla="val 39755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Familiar</a:t>
            </a:r>
            <a:r>
              <a:rPr lang="en-US" altLang="ko-KR" dirty="0">
                <a:solidFill>
                  <a:srgbClr val="9C98AA"/>
                </a:solidFill>
              </a:rPr>
              <a:t> with </a:t>
            </a:r>
            <a:r>
              <a:rPr lang="en-US" altLang="ko-KR" dirty="0" err="1">
                <a:solidFill>
                  <a:srgbClr val="9C98AA"/>
                </a:solidFill>
              </a:rPr>
              <a:t>Blockchain</a:t>
            </a:r>
            <a:endParaRPr lang="ko-KR" altLang="en-US" dirty="0">
              <a:solidFill>
                <a:srgbClr val="9C98AA"/>
              </a:solidFill>
            </a:endParaRPr>
          </a:p>
        </p:txBody>
      </p:sp>
      <p:sp>
        <p:nvSpPr>
          <p:cNvPr id="18" name="오른쪽 화살표 1">
            <a:extLst>
              <a:ext uri="{FF2B5EF4-FFF2-40B4-BE49-F238E27FC236}">
                <a16:creationId xmlns:a16="http://schemas.microsoft.com/office/drawing/2014/main" id="{FDBEA2E5-CB1F-4ED7-A504-E4258CC243B0}"/>
              </a:ext>
            </a:extLst>
          </p:cNvPr>
          <p:cNvSpPr/>
          <p:nvPr/>
        </p:nvSpPr>
        <p:spPr>
          <a:xfrm>
            <a:off x="4427984" y="2475372"/>
            <a:ext cx="504056" cy="168864"/>
          </a:xfrm>
          <a:prstGeom prst="rightArrow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61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9828B-961F-4B97-A88A-E948E3D3F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7816" y="3007625"/>
            <a:ext cx="5261664" cy="842750"/>
          </a:xfrm>
        </p:spPr>
        <p:txBody>
          <a:bodyPr/>
          <a:lstStyle/>
          <a:p>
            <a:r>
              <a:rPr lang="en-US" altLang="ko-KR" dirty="0"/>
              <a:t>Thank you 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5D82F1D-595D-4147-BE9E-D2417D4F3EB6}"/>
              </a:ext>
            </a:extLst>
          </p:cNvPr>
          <p:cNvSpPr txBox="1">
            <a:spLocks/>
          </p:cNvSpPr>
          <p:nvPr/>
        </p:nvSpPr>
        <p:spPr>
          <a:xfrm>
            <a:off x="1934520" y="3573016"/>
            <a:ext cx="5261664" cy="8427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938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EDC-57D4-4B77-A8D2-16C034F2741C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>
          <a:xfrm>
            <a:off x="1112928" y="3356992"/>
            <a:ext cx="6896100" cy="1008112"/>
          </a:xfrm>
          <a:effectLst>
            <a:glow rad="228600">
              <a:schemeClr val="accent2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altLang="ko-KR" sz="7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Q&amp;A</a:t>
            </a:r>
            <a:endParaRPr lang="ko-KR" altLang="en-US" sz="720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998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131840" y="2842784"/>
            <a:ext cx="2952328" cy="3034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300" dirty="0" err="1">
                <a:latin typeface="Opificio" panose="02000506000000020004" pitchFamily="2" charset="0"/>
                <a:ea typeface="나눔스퀘어라운드 Regular" panose="020B0600000101010101" pitchFamily="50" charset="-127"/>
              </a:rPr>
              <a:t>Usecase</a:t>
            </a:r>
            <a:r>
              <a:rPr lang="en-US" altLang="ko-KR" sz="1100" spc="300" dirty="0">
                <a:latin typeface="Opificio" panose="02000506000000020004" pitchFamily="2" charset="0"/>
                <a:ea typeface="나눔스퀘어라운드 Regular" panose="020B0600000101010101" pitchFamily="50" charset="-127"/>
              </a:rPr>
              <a:t> Model</a:t>
            </a:r>
          </a:p>
          <a:p>
            <a:pPr>
              <a:lnSpc>
                <a:spcPct val="150000"/>
              </a:lnSpc>
            </a:pPr>
            <a:r>
              <a:rPr lang="en-US" altLang="ko-KR" sz="1100" spc="300" dirty="0">
                <a:latin typeface="Opificio" panose="02000506000000020004" pitchFamily="2" charset="0"/>
                <a:ea typeface="나눔스퀘어라운드 Regular" panose="020B0600000101010101" pitchFamily="50" charset="-127"/>
              </a:rPr>
              <a:t>Description</a:t>
            </a:r>
          </a:p>
          <a:p>
            <a:pPr>
              <a:lnSpc>
                <a:spcPct val="150000"/>
              </a:lnSpc>
            </a:pPr>
            <a:r>
              <a:rPr lang="en-US" altLang="ko-KR" sz="1100" spc="300" dirty="0">
                <a:latin typeface="Opificio" panose="02000506000000020004" pitchFamily="2" charset="0"/>
                <a:ea typeface="나눔스퀘어라운드 Regular" panose="020B0600000101010101" pitchFamily="50" charset="-127"/>
              </a:rPr>
              <a:t>Context Diagram</a:t>
            </a:r>
          </a:p>
          <a:p>
            <a:pPr>
              <a:lnSpc>
                <a:spcPct val="150000"/>
              </a:lnSpc>
            </a:pPr>
            <a:r>
              <a:rPr lang="en-US" altLang="ko-KR" sz="1100" spc="300" dirty="0">
                <a:latin typeface="Opificio" panose="02000506000000020004" pitchFamily="2" charset="0"/>
                <a:ea typeface="나눔스퀘어라운드 Regular" panose="020B0600000101010101" pitchFamily="50" charset="-127"/>
              </a:rPr>
              <a:t>Collaboration Diagram</a:t>
            </a:r>
          </a:p>
          <a:p>
            <a:pPr>
              <a:lnSpc>
                <a:spcPct val="150000"/>
              </a:lnSpc>
            </a:pPr>
            <a:r>
              <a:rPr lang="en-US" altLang="ko-KR" sz="1100" spc="300" dirty="0">
                <a:latin typeface="Opificio" panose="02000506000000020004" pitchFamily="2" charset="0"/>
                <a:ea typeface="나눔스퀘어라운드 Regular" panose="020B0600000101010101" pitchFamily="50" charset="-127"/>
              </a:rPr>
              <a:t>Identifying Task</a:t>
            </a:r>
          </a:p>
          <a:p>
            <a:pPr>
              <a:lnSpc>
                <a:spcPct val="150000"/>
              </a:lnSpc>
            </a:pPr>
            <a:r>
              <a:rPr lang="en-US" altLang="ko-KR" sz="1100" spc="300" dirty="0">
                <a:latin typeface="Opificio" panose="02000506000000020004" pitchFamily="2" charset="0"/>
                <a:ea typeface="나눔스퀘어라운드 Regular" panose="020B0600000101010101" pitchFamily="50" charset="-127"/>
              </a:rPr>
              <a:t>Task Clustering</a:t>
            </a:r>
          </a:p>
          <a:p>
            <a:pPr>
              <a:lnSpc>
                <a:spcPct val="150000"/>
              </a:lnSpc>
            </a:pPr>
            <a:r>
              <a:rPr lang="en-US" altLang="ko-KR" sz="1100" spc="300" dirty="0">
                <a:latin typeface="Opificio" panose="02000506000000020004" pitchFamily="2" charset="0"/>
                <a:ea typeface="나눔스퀘어라운드 Regular" panose="020B0600000101010101" pitchFamily="50" charset="-127"/>
              </a:rPr>
              <a:t>Complete Task Structuring</a:t>
            </a:r>
          </a:p>
          <a:p>
            <a:pPr>
              <a:lnSpc>
                <a:spcPct val="150000"/>
              </a:lnSpc>
            </a:pPr>
            <a:r>
              <a:rPr lang="en-US" altLang="ko-KR" sz="1100" spc="300" dirty="0" err="1">
                <a:latin typeface="Opificio" panose="02000506000000020004" pitchFamily="2" charset="0"/>
                <a:ea typeface="나눔스퀘어라운드 Regular" panose="020B0600000101010101" pitchFamily="50" charset="-127"/>
              </a:rPr>
              <a:t>Blockchain</a:t>
            </a:r>
            <a:r>
              <a:rPr lang="en-US" altLang="ko-KR" sz="1100" spc="300" dirty="0">
                <a:latin typeface="Opificio" panose="02000506000000020004" pitchFamily="2" charset="0"/>
                <a:ea typeface="나눔스퀘어라운드 Regular" panose="020B0600000101010101" pitchFamily="50" charset="-127"/>
              </a:rPr>
              <a:t> Demo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131840" y="917853"/>
            <a:ext cx="2952328" cy="374519"/>
          </a:xfrm>
        </p:spPr>
        <p:txBody>
          <a:bodyPr>
            <a:noAutofit/>
          </a:bodyPr>
          <a:lstStyle/>
          <a:p>
            <a:pPr algn="dist"/>
            <a:r>
              <a:rPr lang="en-US" altLang="ko-KR" sz="1500" b="1" dirty="0">
                <a:latin typeface="Opificio" panose="02000506000000020004" pitchFamily="2" charset="0"/>
                <a:ea typeface="나눔스퀘어라운드 Bold" panose="020B0600000101010101" pitchFamily="50" charset="-127"/>
              </a:rPr>
              <a:t>BLOCK CHAIN PROJECT</a:t>
            </a:r>
            <a:endParaRPr lang="ko-KR" altLang="en-US" sz="1500" b="1" dirty="0">
              <a:latin typeface="Opificio" panose="02000506000000020004" pitchFamily="2" charset="0"/>
              <a:ea typeface="나눔스퀘어라운드 Bold" panose="020B0600000101010101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dist">
              <a:buNone/>
            </a:pPr>
            <a:r>
              <a:rPr lang="en-US" altLang="ko-KR" b="1" dirty="0">
                <a:latin typeface="Opificio" panose="02000506000000020004" pitchFamily="2" charset="0"/>
                <a:ea typeface="나눔스퀘어라운드 ExtraBold" panose="020B0600000101010101" pitchFamily="50" charset="-127"/>
              </a:rPr>
              <a:t>Content</a:t>
            </a:r>
            <a:endParaRPr lang="ko-KR" altLang="en-US" b="1" dirty="0">
              <a:latin typeface="Opificio" panose="02000506000000020004" pitchFamily="2" charset="0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70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41942E-3027-4509-93E3-4E296F8FE2A4}"/>
              </a:ext>
            </a:extLst>
          </p:cNvPr>
          <p:cNvSpPr>
            <a:spLocks noChangeAspect="1"/>
          </p:cNvSpPr>
          <p:nvPr/>
        </p:nvSpPr>
        <p:spPr>
          <a:xfrm>
            <a:off x="666243" y="1628800"/>
            <a:ext cx="7866197" cy="48240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5">
            <a:extLst>
              <a:ext uri="{FF2B5EF4-FFF2-40B4-BE49-F238E27FC236}">
                <a16:creationId xmlns:a16="http://schemas.microsoft.com/office/drawing/2014/main" id="{670041B3-E2B5-4FDD-99E2-24BDA59B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224" y="339819"/>
            <a:ext cx="5152374" cy="620576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altLang="ko-KR" sz="2800" spc="600" dirty="0" err="1"/>
              <a:t>Usecase</a:t>
            </a:r>
            <a:r>
              <a:rPr lang="en-US" altLang="ko-KR" sz="2800" spc="600" dirty="0"/>
              <a:t> Model</a:t>
            </a:r>
            <a:endParaRPr lang="ko-KR" altLang="en-US" sz="2800" spc="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4949B5-5850-424B-805A-6CB37D394D5D}"/>
              </a:ext>
            </a:extLst>
          </p:cNvPr>
          <p:cNvSpPr/>
          <p:nvPr/>
        </p:nvSpPr>
        <p:spPr>
          <a:xfrm>
            <a:off x="2283567" y="2051419"/>
            <a:ext cx="4846568" cy="3881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F87038-D981-48D9-A93C-1E556DE1ABCD}"/>
              </a:ext>
            </a:extLst>
          </p:cNvPr>
          <p:cNvSpPr txBox="1"/>
          <p:nvPr/>
        </p:nvSpPr>
        <p:spPr>
          <a:xfrm>
            <a:off x="3563888" y="2176670"/>
            <a:ext cx="234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Blockchain</a:t>
            </a:r>
            <a:endParaRPr lang="ko-KR" altLang="en-US" sz="1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B68E20-2844-44AA-BBFA-2DF3EC7375AC}"/>
              </a:ext>
            </a:extLst>
          </p:cNvPr>
          <p:cNvSpPr/>
          <p:nvPr/>
        </p:nvSpPr>
        <p:spPr>
          <a:xfrm>
            <a:off x="3585488" y="2712940"/>
            <a:ext cx="2423285" cy="6469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Generate Block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E298310-8BC1-46E8-B000-0E932E617F54}"/>
              </a:ext>
            </a:extLst>
          </p:cNvPr>
          <p:cNvSpPr/>
          <p:nvPr/>
        </p:nvSpPr>
        <p:spPr>
          <a:xfrm>
            <a:off x="3585488" y="3841431"/>
            <a:ext cx="2423285" cy="6469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Validate Block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A98C507-2F37-42A1-94D1-31F17B73C813}"/>
              </a:ext>
            </a:extLst>
          </p:cNvPr>
          <p:cNvSpPr/>
          <p:nvPr/>
        </p:nvSpPr>
        <p:spPr>
          <a:xfrm>
            <a:off x="3495208" y="4905710"/>
            <a:ext cx="2423285" cy="6469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Create a Transaction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C264469-43CC-4187-B398-9E63EA34375F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4797131" y="3359920"/>
            <a:ext cx="0" cy="48151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A2646D1-33E6-4000-9FD1-ECD1BE7416C8}"/>
              </a:ext>
            </a:extLst>
          </p:cNvPr>
          <p:cNvCxnSpPr>
            <a:stCxn id="9" idx="0"/>
            <a:endCxn id="8" idx="4"/>
          </p:cNvCxnSpPr>
          <p:nvPr/>
        </p:nvCxnSpPr>
        <p:spPr>
          <a:xfrm flipV="1">
            <a:off x="4706851" y="4488411"/>
            <a:ext cx="90280" cy="41729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4E3800-FA5B-474B-9A78-9AF2F739CCC0}"/>
              </a:ext>
            </a:extLst>
          </p:cNvPr>
          <p:cNvSpPr txBox="1"/>
          <p:nvPr/>
        </p:nvSpPr>
        <p:spPr>
          <a:xfrm>
            <a:off x="4807345" y="3453127"/>
            <a:ext cx="108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&lt;&lt;include&gt;&gt;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EBC5E6-F7B1-46D0-B808-B32C6183B094}"/>
              </a:ext>
            </a:extLst>
          </p:cNvPr>
          <p:cNvSpPr txBox="1"/>
          <p:nvPr/>
        </p:nvSpPr>
        <p:spPr>
          <a:xfrm>
            <a:off x="3929663" y="4584395"/>
            <a:ext cx="108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&lt;&lt;include&gt;&gt;</a:t>
            </a:r>
            <a:endParaRPr lang="ko-KR" altLang="en-US" sz="11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9EA268E-7F13-47CB-80DE-F8C151785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991" y="3243638"/>
            <a:ext cx="688210" cy="12085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7B4F672-3CD6-42B9-8EED-DCA936FB2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101" y="3320017"/>
            <a:ext cx="686818" cy="12061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7C5185-B17E-47F9-9E04-E02B75D0C53A}"/>
              </a:ext>
            </a:extLst>
          </p:cNvPr>
          <p:cNvSpPr txBox="1"/>
          <p:nvPr/>
        </p:nvSpPr>
        <p:spPr>
          <a:xfrm>
            <a:off x="1257245" y="4404127"/>
            <a:ext cx="605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user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C61C30-8E1F-4987-A285-6BB4A93FDA75}"/>
              </a:ext>
            </a:extLst>
          </p:cNvPr>
          <p:cNvSpPr txBox="1"/>
          <p:nvPr/>
        </p:nvSpPr>
        <p:spPr>
          <a:xfrm>
            <a:off x="7408888" y="4473940"/>
            <a:ext cx="707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miner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4AC089B-B4E5-4103-981A-139D262C9C64}"/>
              </a:ext>
            </a:extLst>
          </p:cNvPr>
          <p:cNvCxnSpPr>
            <a:cxnSpLocks/>
            <a:stCxn id="14" idx="3"/>
            <a:endCxn id="9" idx="2"/>
          </p:cNvCxnSpPr>
          <p:nvPr/>
        </p:nvCxnSpPr>
        <p:spPr>
          <a:xfrm>
            <a:off x="1863201" y="3847921"/>
            <a:ext cx="1632007" cy="1381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3412342-3CA0-4086-BCD7-02599B5E38C4}"/>
              </a:ext>
            </a:extLst>
          </p:cNvPr>
          <p:cNvCxnSpPr>
            <a:cxnSpLocks/>
            <a:stCxn id="15" idx="1"/>
            <a:endCxn id="9" idx="6"/>
          </p:cNvCxnSpPr>
          <p:nvPr/>
        </p:nvCxnSpPr>
        <p:spPr>
          <a:xfrm flipH="1">
            <a:off x="5918493" y="3923077"/>
            <a:ext cx="1500608" cy="1306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2468A52-A562-4474-B003-8A3A158CFA21}"/>
              </a:ext>
            </a:extLst>
          </p:cNvPr>
          <p:cNvCxnSpPr>
            <a:cxnSpLocks/>
            <a:stCxn id="15" idx="1"/>
            <a:endCxn id="7" idx="6"/>
          </p:cNvCxnSpPr>
          <p:nvPr/>
        </p:nvCxnSpPr>
        <p:spPr>
          <a:xfrm flipH="1" flipV="1">
            <a:off x="6008773" y="3036430"/>
            <a:ext cx="1410328" cy="88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74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7" grpId="0" animBg="1"/>
      <p:bldP spid="8" grpId="0" animBg="1"/>
      <p:bldP spid="9" grpId="0" animBg="1"/>
      <p:bldP spid="12" grpId="0"/>
      <p:bldP spid="13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74715B51-2810-4ACA-859B-76322998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3340" y="404664"/>
            <a:ext cx="5152374" cy="620576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altLang="ko-KR" sz="2800" b="1" spc="600" dirty="0">
                <a:solidFill>
                  <a:srgbClr val="FEF9E6"/>
                </a:solidFill>
              </a:rPr>
              <a:t>Description</a:t>
            </a:r>
            <a:endParaRPr lang="ko-KR" altLang="en-US" sz="2800" b="1" spc="600" dirty="0">
              <a:solidFill>
                <a:srgbClr val="FEF9E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163628-7ED4-4B5B-99F9-C36710C3C183}"/>
              </a:ext>
            </a:extLst>
          </p:cNvPr>
          <p:cNvSpPr txBox="1"/>
          <p:nvPr/>
        </p:nvSpPr>
        <p:spPr>
          <a:xfrm>
            <a:off x="539552" y="1224089"/>
            <a:ext cx="2766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>
                <a:solidFill>
                  <a:schemeClr val="bg1"/>
                </a:solidFill>
              </a:rPr>
              <a:t>&gt;</a:t>
            </a:r>
            <a:r>
              <a:rPr lang="ko-KR" altLang="en-US" sz="2000" u="sng" dirty="0">
                <a:solidFill>
                  <a:schemeClr val="bg1"/>
                </a:solidFill>
              </a:rPr>
              <a:t> </a:t>
            </a:r>
            <a:r>
              <a:rPr lang="en-US" altLang="ko-KR" sz="2000" u="sng" dirty="0">
                <a:solidFill>
                  <a:schemeClr val="bg1"/>
                </a:solidFill>
              </a:rPr>
              <a:t>Create a Transaction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348A93A-69FE-45A2-94A7-34FD7122D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08359"/>
              </p:ext>
            </p:extLst>
          </p:nvPr>
        </p:nvGraphicFramePr>
        <p:xfrm>
          <a:off x="539552" y="1628800"/>
          <a:ext cx="8064896" cy="45952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680494103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7618272"/>
                    </a:ext>
                  </a:extLst>
                </a:gridCol>
              </a:tblGrid>
              <a:tr h="34153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KoPubWorld돋움체 Medium" panose="00000600000000000000" pitchFamily="2" charset="-127"/>
                        </a:rPr>
                        <a:t>Use case Name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112291" marR="11229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Transaction generation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KoPubWorld돋움체 Medium" panose="00000600000000000000" pitchFamily="2" charset="-127"/>
                      </a:endParaRPr>
                    </a:p>
                  </a:txBody>
                  <a:tcPr marL="112291" marR="112291" marT="0" marB="0">
                    <a:lnL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7798094"/>
                  </a:ext>
                </a:extLst>
              </a:tr>
              <a:tr h="34153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KoPubWorld돋움체 Medium" panose="00000600000000000000" pitchFamily="2" charset="-127"/>
                        </a:rPr>
                        <a:t>Dependency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112291" marR="11229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Validation use case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를 포함한다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KoPubWorld돋움체 Medium" panose="00000600000000000000" pitchFamily="2" charset="-127"/>
                      </a:endParaRPr>
                    </a:p>
                  </a:txBody>
                  <a:tcPr marL="112291" marR="112291" marT="0" marB="0">
                    <a:lnL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843548"/>
                  </a:ext>
                </a:extLst>
              </a:tr>
              <a:tr h="34153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KoPubWorld돋움체 Medium" panose="00000600000000000000" pitchFamily="2" charset="-127"/>
                        </a:rPr>
                        <a:t>Actor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112291" marR="11229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블록체인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 사용자</a:t>
                      </a:r>
                    </a:p>
                  </a:txBody>
                  <a:tcPr marL="112291" marR="112291" marT="0" marB="0">
                    <a:lnL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882932"/>
                  </a:ext>
                </a:extLst>
              </a:tr>
              <a:tr h="34153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KoPubWorld돋움체 Medium" panose="00000600000000000000" pitchFamily="2" charset="-127"/>
                        </a:rPr>
                        <a:t>Summary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112291" marR="11229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사용자는 </a:t>
                      </a: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블록체인에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 기록될 거래를 발생시킨다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KoPubWorld돋움체 Medium" panose="00000600000000000000" pitchFamily="2" charset="-127"/>
                      </a:endParaRPr>
                    </a:p>
                  </a:txBody>
                  <a:tcPr marL="112291" marR="112291" marT="0" marB="0">
                    <a:lnL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616160"/>
                  </a:ext>
                </a:extLst>
              </a:tr>
              <a:tr h="34153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KoPubWorld돋움체 Medium" panose="00000600000000000000" pitchFamily="2" charset="-127"/>
                        </a:rPr>
                        <a:t>Pre-condition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112291" marR="11229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사용자가 </a:t>
                      </a: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블록체인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 네트워크에 참여하고 있는 상태</a:t>
                      </a:r>
                    </a:p>
                  </a:txBody>
                  <a:tcPr marL="112291" marR="112291" marT="0" marB="0">
                    <a:lnL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048303"/>
                  </a:ext>
                </a:extLst>
              </a:tr>
              <a:tr h="34153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KoPubWorld돋움체 Medium" panose="00000600000000000000" pitchFamily="2" charset="-127"/>
                        </a:rPr>
                        <a:t>Post-condition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112291" marR="11229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생성된 거래가 모든 노드의 거래 풀에 저장된다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KoPubWorld돋움체 Medium" panose="00000600000000000000" pitchFamily="2" charset="-127"/>
                      </a:endParaRPr>
                    </a:p>
                  </a:txBody>
                  <a:tcPr marL="112291" marR="112291" marT="0" marB="0">
                    <a:lnL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121954"/>
                  </a:ext>
                </a:extLst>
              </a:tr>
              <a:tr h="220446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KoPubWorld돋움체 Medium" panose="00000600000000000000" pitchFamily="2" charset="-127"/>
                        </a:rPr>
                        <a:t>Basic path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112291" marR="11229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1.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사용자는 거래에 들어갈 데이터를 선택한다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KoPubWorld돋움체 Medium" panose="00000600000000000000" pitchFamily="2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2.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사용자의 개인키로 전자서명을 생성한다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KoPubWorld돋움체 Medium" panose="00000600000000000000" pitchFamily="2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3.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거래에 </a:t>
                      </a: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공개키를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 포함시킨다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KoPubWorld돋움체 Medium" panose="00000600000000000000" pitchFamily="2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4.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생성된 거래를 네트워크에 전파한다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KoPubWorld돋움체 Medium" panose="00000600000000000000" pitchFamily="2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5.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거래를 전파 받은 노드는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 Validation use case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에 따라 거래를 검증하고 자신의 거래 풀에 저장한다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KoPubWorld돋움체 Medium" panose="00000600000000000000" pitchFamily="2" charset="-127"/>
                      </a:endParaRPr>
                    </a:p>
                  </a:txBody>
                  <a:tcPr marL="112291" marR="112291" marT="0" marB="0">
                    <a:lnL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825362"/>
                  </a:ext>
                </a:extLst>
              </a:tr>
              <a:tr h="34153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KoPubWorld돋움체 Medium" panose="00000600000000000000" pitchFamily="2" charset="-127"/>
                        </a:rPr>
                        <a:t>Alternative path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112291" marR="11229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5a.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거래 검증에 실패할 경우 전파 받은 거래를 거래 풀에 저장하지 않는다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KoPubWorld돋움체 Medium" panose="00000600000000000000" pitchFamily="2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KoPubWorld돋움체 Medium" panose="00000600000000000000" pitchFamily="2" charset="-127"/>
                      </a:endParaRPr>
                    </a:p>
                  </a:txBody>
                  <a:tcPr marL="112291" marR="112291" marT="0" marB="0">
                    <a:lnL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477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13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74715B51-2810-4ACA-859B-76322998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3340" y="404664"/>
            <a:ext cx="5152374" cy="620576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altLang="ko-KR" sz="2800" b="1" spc="600" dirty="0">
                <a:solidFill>
                  <a:srgbClr val="FEF9E6"/>
                </a:solidFill>
              </a:rPr>
              <a:t>Description</a:t>
            </a:r>
            <a:endParaRPr lang="ko-KR" altLang="en-US" sz="2800" b="1" spc="600" dirty="0">
              <a:solidFill>
                <a:srgbClr val="FEF9E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163628-7ED4-4B5B-99F9-C36710C3C183}"/>
              </a:ext>
            </a:extLst>
          </p:cNvPr>
          <p:cNvSpPr txBox="1"/>
          <p:nvPr/>
        </p:nvSpPr>
        <p:spPr>
          <a:xfrm>
            <a:off x="539552" y="1224089"/>
            <a:ext cx="211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>
                <a:solidFill>
                  <a:schemeClr val="bg1"/>
                </a:solidFill>
              </a:rPr>
              <a:t>&gt;</a:t>
            </a:r>
            <a:r>
              <a:rPr lang="ko-KR" altLang="en-US" sz="2000" u="sng" dirty="0">
                <a:solidFill>
                  <a:schemeClr val="bg1"/>
                </a:solidFill>
              </a:rPr>
              <a:t> </a:t>
            </a:r>
            <a:r>
              <a:rPr lang="en-US" altLang="ko-KR" sz="2000" u="sng" dirty="0">
                <a:solidFill>
                  <a:schemeClr val="bg1"/>
                </a:solidFill>
              </a:rPr>
              <a:t>Generate</a:t>
            </a:r>
            <a:r>
              <a:rPr lang="ko-KR" altLang="en-US" sz="2000" u="sng" dirty="0">
                <a:solidFill>
                  <a:schemeClr val="bg1"/>
                </a:solidFill>
              </a:rPr>
              <a:t> </a:t>
            </a:r>
            <a:r>
              <a:rPr lang="en-US" altLang="ko-KR" sz="2000" u="sng" dirty="0">
                <a:solidFill>
                  <a:schemeClr val="bg1"/>
                </a:solidFill>
              </a:rPr>
              <a:t>Block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348A93A-69FE-45A2-94A7-34FD7122D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38379"/>
              </p:ext>
            </p:extLst>
          </p:nvPr>
        </p:nvGraphicFramePr>
        <p:xfrm>
          <a:off x="539552" y="1628800"/>
          <a:ext cx="8064896" cy="482453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680494103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7618272"/>
                    </a:ext>
                  </a:extLst>
                </a:gridCol>
              </a:tblGrid>
              <a:tr h="382091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KoPubWorld돋움체 Medium" panose="00000600000000000000" pitchFamily="2" charset="-127"/>
                        </a:rPr>
                        <a:t>Use case Name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112291" marR="11229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Block generation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10786" marR="110786" marT="0" marB="0">
                    <a:lnL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7798094"/>
                  </a:ext>
                </a:extLst>
              </a:tr>
              <a:tr h="382091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KoPubWorld돋움체 Medium" panose="00000600000000000000" pitchFamily="2" charset="-127"/>
                        </a:rPr>
                        <a:t>Dependency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112291" marR="11229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Validation use case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를 포함한다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10786" marR="110786" marT="0" marB="0">
                    <a:lnL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843548"/>
                  </a:ext>
                </a:extLst>
              </a:tr>
              <a:tr h="382091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KoPubWorld돋움체 Medium" panose="00000600000000000000" pitchFamily="2" charset="-127"/>
                        </a:rPr>
                        <a:t>Actor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112291" marR="11229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블록체인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사용자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10786" marR="110786" marT="0" marB="0">
                    <a:lnL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882932"/>
                  </a:ext>
                </a:extLst>
              </a:tr>
              <a:tr h="382091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KoPubWorld돋움체 Medium" panose="00000600000000000000" pitchFamily="2" charset="-127"/>
                        </a:rPr>
                        <a:t>Summary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112291" marR="11229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블록체인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네트워크의 사용자들이 거래한 내역에 대해 합의한다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10786" marR="110786" marT="0" marB="0">
                    <a:lnL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616160"/>
                  </a:ext>
                </a:extLst>
              </a:tr>
              <a:tr h="382091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KoPubWorld돋움체 Medium" panose="00000600000000000000" pitchFamily="2" charset="-127"/>
                        </a:rPr>
                        <a:t>Pre-condition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112291" marR="11229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네트워크에 거래들이 일정량 발생된 상태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10786" marR="110786" marT="0" marB="0">
                    <a:lnL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048303"/>
                  </a:ext>
                </a:extLst>
              </a:tr>
              <a:tr h="382091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KoPubWorld돋움체 Medium" panose="00000600000000000000" pitchFamily="2" charset="-127"/>
                        </a:rPr>
                        <a:t>Post-condition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112291" marR="11229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생성한 블록을 </a:t>
                      </a: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블록체인에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연결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저장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10786" marR="110786" marT="0" marB="0">
                    <a:lnL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121954"/>
                  </a:ext>
                </a:extLst>
              </a:tr>
              <a:tr h="181591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KoPubWorld돋움체 Medium" panose="00000600000000000000" pitchFamily="2" charset="-127"/>
                        </a:rPr>
                        <a:t>Basic path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112291" marR="11229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1. </a:t>
                      </a: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블록체인에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연결할 후보 블록을 생성한다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사용자들은 발생한 거래내역에 대해 합의하기 위해 주어진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hash puzzle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을 사용한다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1270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2.1.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숫자를 하나씩 넣으면서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hash puzzle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문제를 푼다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1270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2.2.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가장 빨리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hash puzzle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문제를 해결한 사용자는 후보 블록에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hash puzzle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의 정답을 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nonce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를 기록하여 블록을 생성한다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블록을 생성한 사용자는 다른 사용자에게 생성된 블록을 전파한다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10786" marR="110786" marT="0" marB="0">
                    <a:lnL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825362"/>
                  </a:ext>
                </a:extLst>
              </a:tr>
              <a:tr h="716081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KoPubWorld돋움체 Medium" panose="00000600000000000000" pitchFamily="2" charset="-127"/>
                        </a:rPr>
                        <a:t>Alternative path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112291" marR="11229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2.2a.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가장 빨리 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hash puzzle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문제를 해결하지 못한 사용자는 타 사용자가 생성한 블록을 </a:t>
                      </a: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전파받길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기다린다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3a.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블록을 </a:t>
                      </a: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전파받은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노드는 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Validation use case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에 따라 검증한다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10786" marR="110786" marT="0" marB="0">
                    <a:lnL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477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04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74715B51-2810-4ACA-859B-76322998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3340" y="404664"/>
            <a:ext cx="5152374" cy="620576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altLang="ko-KR" sz="2800" b="1" spc="600" dirty="0">
                <a:solidFill>
                  <a:srgbClr val="FEF9E6"/>
                </a:solidFill>
              </a:rPr>
              <a:t>Description</a:t>
            </a:r>
            <a:endParaRPr lang="ko-KR" altLang="en-US" sz="2800" b="1" spc="600" dirty="0">
              <a:solidFill>
                <a:srgbClr val="FEF9E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163628-7ED4-4B5B-99F9-C36710C3C183}"/>
              </a:ext>
            </a:extLst>
          </p:cNvPr>
          <p:cNvSpPr txBox="1"/>
          <p:nvPr/>
        </p:nvSpPr>
        <p:spPr>
          <a:xfrm>
            <a:off x="539552" y="1224089"/>
            <a:ext cx="1899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u="sng" dirty="0">
                <a:solidFill>
                  <a:schemeClr val="bg1"/>
                </a:solidFill>
              </a:rPr>
              <a:t>&gt;</a:t>
            </a:r>
            <a:r>
              <a:rPr lang="ko-KR" altLang="en-US" sz="2000" u="sng" dirty="0">
                <a:solidFill>
                  <a:schemeClr val="bg1"/>
                </a:solidFill>
              </a:rPr>
              <a:t> </a:t>
            </a:r>
            <a:r>
              <a:rPr lang="en-US" altLang="ko-KR" sz="2000" u="sng" dirty="0">
                <a:solidFill>
                  <a:schemeClr val="bg1"/>
                </a:solidFill>
              </a:rPr>
              <a:t>Validate Block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348A93A-69FE-45A2-94A7-34FD7122D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44005"/>
              </p:ext>
            </p:extLst>
          </p:nvPr>
        </p:nvGraphicFramePr>
        <p:xfrm>
          <a:off x="539552" y="1628800"/>
          <a:ext cx="8064896" cy="4707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680494103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7618272"/>
                    </a:ext>
                  </a:extLst>
                </a:gridCol>
              </a:tblGrid>
              <a:tr h="34153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KoPubWorld돋움체 Medium" panose="00000600000000000000" pitchFamily="2" charset="-127"/>
                        </a:rPr>
                        <a:t>Use case Name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112291" marR="11229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Validation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2429" marR="102429" marT="0" marB="0">
                    <a:lnL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7798094"/>
                  </a:ext>
                </a:extLst>
              </a:tr>
              <a:tr h="34153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KoPubWorld돋움체 Medium" panose="00000600000000000000" pitchFamily="2" charset="-127"/>
                        </a:rPr>
                        <a:t>Dependency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112291" marR="11229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Consensus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와 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transaction generation use case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에 포함된다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2429" marR="102429" marT="0" marB="0">
                    <a:lnL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843548"/>
                  </a:ext>
                </a:extLst>
              </a:tr>
              <a:tr h="34153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KoPubWorld돋움체 Medium" panose="00000600000000000000" pitchFamily="2" charset="-127"/>
                        </a:rPr>
                        <a:t>Actor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112291" marR="11229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블록체인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사용자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2429" marR="102429" marT="0" marB="0">
                    <a:lnL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882932"/>
                  </a:ext>
                </a:extLst>
              </a:tr>
              <a:tr h="34153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KoPubWorld돋움체 Medium" panose="00000600000000000000" pitchFamily="2" charset="-127"/>
                        </a:rPr>
                        <a:t>Summary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112291" marR="11229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사용자는 블록 및 거래를 검증한다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2429" marR="102429" marT="0" marB="0">
                    <a:lnL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616160"/>
                  </a:ext>
                </a:extLst>
              </a:tr>
              <a:tr h="34153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KoPubWorld돋움체 Medium" panose="00000600000000000000" pitchFamily="2" charset="-127"/>
                        </a:rPr>
                        <a:t>Pre-condition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112291" marR="11229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Transaction generation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또는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consensus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가 진행중인 상태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2429" marR="102429" marT="0" marB="0">
                    <a:lnL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048303"/>
                  </a:ext>
                </a:extLst>
              </a:tr>
              <a:tr h="34153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KoPubWorld돋움체 Medium" panose="00000600000000000000" pitchFamily="2" charset="-127"/>
                        </a:rPr>
                        <a:t>Post-condition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112291" marR="11229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거래가 </a:t>
                      </a: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블록체인에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기록되기 전 상태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2429" marR="102429" marT="0" marB="0">
                    <a:lnL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121954"/>
                  </a:ext>
                </a:extLst>
              </a:tr>
              <a:tr h="191121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KoPubWorld돋움체 Medium" panose="00000600000000000000" pitchFamily="2" charset="-127"/>
                        </a:rPr>
                        <a:t>Basic path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112291" marR="11229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1. </a:t>
                      </a: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검증과정은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거래 검증과 블록 검증으로 나뉜다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거래 검증 과정</a:t>
                      </a:r>
                    </a:p>
                    <a:p>
                      <a:pPr marL="1270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2.1.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거래를 전파 받은 노드들은 거래 </a:t>
                      </a: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발생자의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공개키를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사용한다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1270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2.2.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거래에 포함되어 있는 전자서명을 거래 </a:t>
                      </a: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발생자의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공개키로 검증한다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블록 검증 과정</a:t>
                      </a:r>
                    </a:p>
                    <a:p>
                      <a:pPr marL="1270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3.1.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블록을 전파 받은 노드들은 블록에 담긴 거래를 검증한다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1270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3.2.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블록 안에 데이터를 통해 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hash puzzle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의 정답이 나오는지 계산하여 검증한다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102429" marR="102429" marT="0" marB="0">
                    <a:lnL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825362"/>
                  </a:ext>
                </a:extLst>
              </a:tr>
              <a:tr h="34153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KoPubWorld돋움체 Medium" panose="00000600000000000000" pitchFamily="2" charset="-127"/>
                        </a:rPr>
                        <a:t>Alternative path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112291" marR="11229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2.2a.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검증에 실패할 경우 해당 거래를 폐기한다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3.1a.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검증에 실패할 경우 해당 블록을 폐기한다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3.2a.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검증에 실패할 경우 해당 블록을 폐기한다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02429" marR="102429" marT="0" marB="0">
                    <a:lnL w="12700" cap="flat" cmpd="sng" algn="ctr">
                      <a:solidFill>
                        <a:srgbClr val="FEF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477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5">
            <a:extLst>
              <a:ext uri="{FF2B5EF4-FFF2-40B4-BE49-F238E27FC236}">
                <a16:creationId xmlns:a16="http://schemas.microsoft.com/office/drawing/2014/main" id="{0125073D-7BEB-4194-81BC-2CF4FD52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224" y="339819"/>
            <a:ext cx="5152374" cy="620576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altLang="ko-KR" sz="2800" spc="600" dirty="0"/>
              <a:t>Context Diagram</a:t>
            </a:r>
            <a:endParaRPr lang="ko-KR" altLang="en-US" sz="2800" spc="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F57579-3F06-453C-9078-0E9148C71446}"/>
              </a:ext>
            </a:extLst>
          </p:cNvPr>
          <p:cNvSpPr>
            <a:spLocks/>
          </p:cNvSpPr>
          <p:nvPr/>
        </p:nvSpPr>
        <p:spPr>
          <a:xfrm>
            <a:off x="666440" y="1556792"/>
            <a:ext cx="7866000" cy="48240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ACC7C1-7D1C-4541-B208-1569007E6037}"/>
              </a:ext>
            </a:extLst>
          </p:cNvPr>
          <p:cNvSpPr/>
          <p:nvPr/>
        </p:nvSpPr>
        <p:spPr>
          <a:xfrm>
            <a:off x="1779715" y="1930868"/>
            <a:ext cx="5584570" cy="4102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8C369A-B47E-4D48-A050-21549A4FB284}"/>
              </a:ext>
            </a:extLst>
          </p:cNvPr>
          <p:cNvSpPr/>
          <p:nvPr/>
        </p:nvSpPr>
        <p:spPr>
          <a:xfrm>
            <a:off x="2105241" y="2857794"/>
            <a:ext cx="1886132" cy="943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&lt;&lt;external user&gt;&gt;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Miner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9EAF9D-2144-4DD6-8560-AFC6787CC0C2}"/>
              </a:ext>
            </a:extLst>
          </p:cNvPr>
          <p:cNvSpPr/>
          <p:nvPr/>
        </p:nvSpPr>
        <p:spPr>
          <a:xfrm>
            <a:off x="2105241" y="4360535"/>
            <a:ext cx="1886132" cy="943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&lt;&lt;external user&gt;&gt;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User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179CF7-BE7C-4AA4-B983-C1B34F5CE09E}"/>
              </a:ext>
            </a:extLst>
          </p:cNvPr>
          <p:cNvSpPr/>
          <p:nvPr/>
        </p:nvSpPr>
        <p:spPr>
          <a:xfrm>
            <a:off x="5193430" y="2624887"/>
            <a:ext cx="1810326" cy="293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DemoBlockchain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85F4BA-E56A-4C6E-990C-6E2D998B9F1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991373" y="3329327"/>
            <a:ext cx="1202057" cy="332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7871D4-CB6D-4745-A6E9-E7571036E0FB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991373" y="4509120"/>
            <a:ext cx="1202057" cy="322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5420DB-218F-4A40-828F-E0BBB39D33FD}"/>
              </a:ext>
            </a:extLst>
          </p:cNvPr>
          <p:cNvSpPr txBox="1"/>
          <p:nvPr/>
        </p:nvSpPr>
        <p:spPr>
          <a:xfrm rot="919129">
            <a:off x="3998814" y="3266579"/>
            <a:ext cx="13814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Interacts with </a:t>
            </a:r>
            <a:r>
              <a:rPr lang="ko-KR" altLang="en-US" sz="1050" b="1" dirty="0"/>
              <a:t>▶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39DB7B-18E0-40E7-81D8-0BAEDE78EADE}"/>
              </a:ext>
            </a:extLst>
          </p:cNvPr>
          <p:cNvSpPr txBox="1"/>
          <p:nvPr/>
        </p:nvSpPr>
        <p:spPr>
          <a:xfrm rot="20644178">
            <a:off x="4009837" y="4662000"/>
            <a:ext cx="13814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Interacts with</a:t>
            </a:r>
            <a:r>
              <a:rPr lang="ko-KR" altLang="en-US" sz="1050" b="1" dirty="0"/>
              <a:t> ▶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63BC02-BB31-4CAB-88A9-ADD4CA68B64B}"/>
              </a:ext>
            </a:extLst>
          </p:cNvPr>
          <p:cNvSpPr txBox="1"/>
          <p:nvPr/>
        </p:nvSpPr>
        <p:spPr>
          <a:xfrm>
            <a:off x="3986538" y="3412831"/>
            <a:ext cx="5276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1..*</a:t>
            </a:r>
            <a:endParaRPr lang="ko-KR" altLang="en-US" sz="105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D02D0D-1CA8-4B7C-A70F-10512CC85DBE}"/>
              </a:ext>
            </a:extLst>
          </p:cNvPr>
          <p:cNvSpPr txBox="1"/>
          <p:nvPr/>
        </p:nvSpPr>
        <p:spPr>
          <a:xfrm>
            <a:off x="4012509" y="4543636"/>
            <a:ext cx="5276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1..*</a:t>
            </a:r>
            <a:endParaRPr lang="ko-KR" altLang="en-US" sz="105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CD0F12-443B-492C-82B6-2DF41629475B}"/>
              </a:ext>
            </a:extLst>
          </p:cNvPr>
          <p:cNvSpPr txBox="1"/>
          <p:nvPr/>
        </p:nvSpPr>
        <p:spPr>
          <a:xfrm>
            <a:off x="4928298" y="4291526"/>
            <a:ext cx="352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1</a:t>
            </a:r>
            <a:endParaRPr lang="ko-KR" altLang="en-US" sz="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3FCC94-0680-4125-94B1-41C52F1EEE59}"/>
              </a:ext>
            </a:extLst>
          </p:cNvPr>
          <p:cNvSpPr txBox="1"/>
          <p:nvPr/>
        </p:nvSpPr>
        <p:spPr>
          <a:xfrm>
            <a:off x="4918174" y="3699385"/>
            <a:ext cx="352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84886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28B6D47C-F3A1-4CDC-A1AC-7C2702F8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224" y="339819"/>
            <a:ext cx="6410416" cy="620576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altLang="ko-KR" sz="2800" spc="600" dirty="0"/>
              <a:t>Collaboration Diagram</a:t>
            </a:r>
            <a:endParaRPr lang="ko-KR" altLang="en-US" sz="2800" spc="6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337B6DB-7E80-4CA5-B195-454F0256DDCC}"/>
              </a:ext>
            </a:extLst>
          </p:cNvPr>
          <p:cNvSpPr/>
          <p:nvPr/>
        </p:nvSpPr>
        <p:spPr>
          <a:xfrm>
            <a:off x="429948" y="1817922"/>
            <a:ext cx="8318516" cy="3816424"/>
          </a:xfrm>
          <a:prstGeom prst="rect">
            <a:avLst/>
          </a:prstGeom>
          <a:solidFill>
            <a:schemeClr val="bg1"/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7B5488BF-595F-4353-9EAC-758412510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0" y="2101122"/>
            <a:ext cx="8136904" cy="3127746"/>
          </a:xfrm>
          <a:prstGeom prst="rect">
            <a:avLst/>
          </a:prstGeom>
        </p:spPr>
      </p:pic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4E8F614-4807-468E-9E29-C5A2BEC8AE69}"/>
              </a:ext>
            </a:extLst>
          </p:cNvPr>
          <p:cNvCxnSpPr/>
          <p:nvPr/>
        </p:nvCxnSpPr>
        <p:spPr>
          <a:xfrm flipH="1">
            <a:off x="3083063" y="2276872"/>
            <a:ext cx="336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BA33EB8-2B33-4D33-9C54-BAC8134C29C7}"/>
              </a:ext>
            </a:extLst>
          </p:cNvPr>
          <p:cNvCxnSpPr/>
          <p:nvPr/>
        </p:nvCxnSpPr>
        <p:spPr>
          <a:xfrm>
            <a:off x="3083063" y="2492896"/>
            <a:ext cx="336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A878C7B-3F82-437D-A62E-25DEC1D837EA}"/>
              </a:ext>
            </a:extLst>
          </p:cNvPr>
          <p:cNvCxnSpPr/>
          <p:nvPr/>
        </p:nvCxnSpPr>
        <p:spPr>
          <a:xfrm>
            <a:off x="4716016" y="2492896"/>
            <a:ext cx="336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96B57EE-828E-4D7A-B726-07729D3FF3C1}"/>
              </a:ext>
            </a:extLst>
          </p:cNvPr>
          <p:cNvCxnSpPr/>
          <p:nvPr/>
        </p:nvCxnSpPr>
        <p:spPr>
          <a:xfrm flipH="1">
            <a:off x="4716016" y="2269695"/>
            <a:ext cx="336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46363DED-7AC8-4BAC-BC50-29E2ECA8E4C4}"/>
              </a:ext>
            </a:extLst>
          </p:cNvPr>
          <p:cNvCxnSpPr/>
          <p:nvPr/>
        </p:nvCxnSpPr>
        <p:spPr>
          <a:xfrm>
            <a:off x="6372200" y="2273744"/>
            <a:ext cx="336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20374C2-B1C1-4FE4-891E-5939E7374D0A}"/>
              </a:ext>
            </a:extLst>
          </p:cNvPr>
          <p:cNvCxnSpPr/>
          <p:nvPr/>
        </p:nvCxnSpPr>
        <p:spPr>
          <a:xfrm>
            <a:off x="6881942" y="2780928"/>
            <a:ext cx="451908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39AAED5-F2C8-4009-BAC3-5162CCD8DB35}"/>
              </a:ext>
            </a:extLst>
          </p:cNvPr>
          <p:cNvCxnSpPr/>
          <p:nvPr/>
        </p:nvCxnSpPr>
        <p:spPr>
          <a:xfrm flipH="1" flipV="1">
            <a:off x="6660232" y="2996952"/>
            <a:ext cx="432048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EDA8809-24FD-4413-9F28-7D6D759D4FDD}"/>
              </a:ext>
            </a:extLst>
          </p:cNvPr>
          <p:cNvCxnSpPr/>
          <p:nvPr/>
        </p:nvCxnSpPr>
        <p:spPr>
          <a:xfrm flipV="1">
            <a:off x="4860032" y="2924944"/>
            <a:ext cx="360040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51E0C78-F166-4706-9BCB-38F3A39652AA}"/>
              </a:ext>
            </a:extLst>
          </p:cNvPr>
          <p:cNvCxnSpPr/>
          <p:nvPr/>
        </p:nvCxnSpPr>
        <p:spPr>
          <a:xfrm flipH="1">
            <a:off x="4644009" y="2780928"/>
            <a:ext cx="360039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75758CC-3520-401D-A795-CBBC9FBB22F5}"/>
              </a:ext>
            </a:extLst>
          </p:cNvPr>
          <p:cNvCxnSpPr/>
          <p:nvPr/>
        </p:nvCxnSpPr>
        <p:spPr>
          <a:xfrm flipV="1">
            <a:off x="5508104" y="3284984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9DDEF04-9DE6-4A75-B2CC-BCF4C3A236C1}"/>
              </a:ext>
            </a:extLst>
          </p:cNvPr>
          <p:cNvCxnSpPr/>
          <p:nvPr/>
        </p:nvCxnSpPr>
        <p:spPr>
          <a:xfrm flipH="1">
            <a:off x="6733054" y="3933056"/>
            <a:ext cx="431235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5C0B71A-AADE-4DBA-A231-309ED304F5DA}"/>
              </a:ext>
            </a:extLst>
          </p:cNvPr>
          <p:cNvCxnSpPr/>
          <p:nvPr/>
        </p:nvCxnSpPr>
        <p:spPr>
          <a:xfrm flipV="1">
            <a:off x="6948264" y="4077072"/>
            <a:ext cx="385587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E3FFCA8-3472-407C-B0FC-3DF1C007C9F6}"/>
              </a:ext>
            </a:extLst>
          </p:cNvPr>
          <p:cNvCxnSpPr/>
          <p:nvPr/>
        </p:nvCxnSpPr>
        <p:spPr>
          <a:xfrm flipH="1">
            <a:off x="6396245" y="4869160"/>
            <a:ext cx="336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E287A2F-6A37-466E-AFC5-5C2F50D9A56A}"/>
              </a:ext>
            </a:extLst>
          </p:cNvPr>
          <p:cNvCxnSpPr/>
          <p:nvPr/>
        </p:nvCxnSpPr>
        <p:spPr>
          <a:xfrm>
            <a:off x="6396245" y="5013176"/>
            <a:ext cx="336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2DB50FA-7BEE-4977-8951-BD97858E1331}"/>
              </a:ext>
            </a:extLst>
          </p:cNvPr>
          <p:cNvCxnSpPr/>
          <p:nvPr/>
        </p:nvCxnSpPr>
        <p:spPr>
          <a:xfrm>
            <a:off x="4711590" y="5013176"/>
            <a:ext cx="336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3011383-EB4E-43F9-932C-69730755DD09}"/>
              </a:ext>
            </a:extLst>
          </p:cNvPr>
          <p:cNvCxnSpPr/>
          <p:nvPr/>
        </p:nvCxnSpPr>
        <p:spPr>
          <a:xfrm flipH="1">
            <a:off x="4716016" y="4869160"/>
            <a:ext cx="336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164AD0C-9E5F-4B9B-AA89-8C1B9937D1ED}"/>
              </a:ext>
            </a:extLst>
          </p:cNvPr>
          <p:cNvCxnSpPr/>
          <p:nvPr/>
        </p:nvCxnSpPr>
        <p:spPr>
          <a:xfrm flipH="1">
            <a:off x="3203848" y="4869160"/>
            <a:ext cx="336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0FB0458-D4C3-444E-B35D-149E02BE3BED}"/>
              </a:ext>
            </a:extLst>
          </p:cNvPr>
          <p:cNvCxnSpPr/>
          <p:nvPr/>
        </p:nvCxnSpPr>
        <p:spPr>
          <a:xfrm>
            <a:off x="3203848" y="5013176"/>
            <a:ext cx="336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5230129-2209-414C-A6F4-3871BDEA9F52}"/>
              </a:ext>
            </a:extLst>
          </p:cNvPr>
          <p:cNvCxnSpPr/>
          <p:nvPr/>
        </p:nvCxnSpPr>
        <p:spPr>
          <a:xfrm>
            <a:off x="1691680" y="5013176"/>
            <a:ext cx="336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E508031D-6571-4096-A201-7612B9FA803A}"/>
              </a:ext>
            </a:extLst>
          </p:cNvPr>
          <p:cNvCxnSpPr/>
          <p:nvPr/>
        </p:nvCxnSpPr>
        <p:spPr>
          <a:xfrm flipH="1">
            <a:off x="1691680" y="4869160"/>
            <a:ext cx="336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4B8E0F4-A48E-4E2F-86A7-86346DE0FB2D}"/>
              </a:ext>
            </a:extLst>
          </p:cNvPr>
          <p:cNvSpPr txBox="1"/>
          <p:nvPr/>
        </p:nvSpPr>
        <p:spPr>
          <a:xfrm>
            <a:off x="1195479" y="5182681"/>
            <a:ext cx="13292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 : generate transaction</a:t>
            </a:r>
            <a:endParaRPr lang="ko-KR" altLang="en-US" sz="8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1E224A0-8663-44FA-89F7-5E349EA95FA0}"/>
              </a:ext>
            </a:extLst>
          </p:cNvPr>
          <p:cNvSpPr txBox="1"/>
          <p:nvPr/>
        </p:nvSpPr>
        <p:spPr>
          <a:xfrm>
            <a:off x="1043608" y="4437692"/>
            <a:ext cx="18405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1.3b.3 : Invalid transaction prompt</a:t>
            </a:r>
            <a:endParaRPr lang="ko-KR" altLang="en-US" sz="8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2E7B382-91C2-4041-A94D-9631E353DD29}"/>
              </a:ext>
            </a:extLst>
          </p:cNvPr>
          <p:cNvSpPr txBox="1"/>
          <p:nvPr/>
        </p:nvSpPr>
        <p:spPr>
          <a:xfrm>
            <a:off x="2749700" y="4365104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1.3b.2 : invalid transaction</a:t>
            </a:r>
          </a:p>
          <a:p>
            <a:r>
              <a:rPr lang="en-US" altLang="ko-KR" sz="800" dirty="0"/>
              <a:t>            response</a:t>
            </a:r>
            <a:endParaRPr lang="ko-KR" altLang="en-US" sz="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BA8D460-0DA3-428C-9823-505290C48D78}"/>
              </a:ext>
            </a:extLst>
          </p:cNvPr>
          <p:cNvSpPr txBox="1"/>
          <p:nvPr/>
        </p:nvSpPr>
        <p:spPr>
          <a:xfrm>
            <a:off x="2627784" y="5238882"/>
            <a:ext cx="16706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1.1 : make electronic signature</a:t>
            </a:r>
            <a:endParaRPr lang="ko-KR" altLang="en-US" sz="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360F7F-EB5E-4916-91DC-6E8C39B7307E}"/>
              </a:ext>
            </a:extLst>
          </p:cNvPr>
          <p:cNvSpPr txBox="1"/>
          <p:nvPr/>
        </p:nvSpPr>
        <p:spPr>
          <a:xfrm>
            <a:off x="4260884" y="5238882"/>
            <a:ext cx="12378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1.2 : send transaction</a:t>
            </a:r>
            <a:endParaRPr lang="ko-KR" altLang="en-US" sz="8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E14695A-4C2A-44BD-8F72-89BDE1639F38}"/>
              </a:ext>
            </a:extLst>
          </p:cNvPr>
          <p:cNvSpPr txBox="1"/>
          <p:nvPr/>
        </p:nvSpPr>
        <p:spPr>
          <a:xfrm>
            <a:off x="5900044" y="523888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1.3a.1 : store transaction</a:t>
            </a:r>
            <a:endParaRPr lang="ko-KR" altLang="en-US" sz="8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04C290E-F2ED-4201-8CB7-A144A4229A83}"/>
              </a:ext>
            </a:extLst>
          </p:cNvPr>
          <p:cNvSpPr txBox="1"/>
          <p:nvPr/>
        </p:nvSpPr>
        <p:spPr>
          <a:xfrm>
            <a:off x="5900044" y="4509492"/>
            <a:ext cx="15744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1.4 : response to transaction</a:t>
            </a:r>
            <a:endParaRPr lang="ko-KR" altLang="en-US" sz="8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85D2DB0-FBC5-402D-86A2-FD285360F40C}"/>
              </a:ext>
            </a:extLst>
          </p:cNvPr>
          <p:cNvSpPr txBox="1"/>
          <p:nvPr/>
        </p:nvSpPr>
        <p:spPr>
          <a:xfrm>
            <a:off x="4221446" y="4473987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1.3b.1 : invalid transaction</a:t>
            </a:r>
          </a:p>
          <a:p>
            <a:r>
              <a:rPr lang="en-US" altLang="ko-KR" sz="800" dirty="0"/>
              <a:t>            response</a:t>
            </a:r>
            <a:endParaRPr lang="ko-KR" altLang="en-US" sz="8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DCF522F-0225-412D-B3FE-744BE39BA540}"/>
              </a:ext>
            </a:extLst>
          </p:cNvPr>
          <p:cNvSpPr txBox="1"/>
          <p:nvPr/>
        </p:nvSpPr>
        <p:spPr>
          <a:xfrm>
            <a:off x="5652120" y="3726134"/>
            <a:ext cx="1859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1.3a : [valid] transaction response</a:t>
            </a:r>
          </a:p>
          <a:p>
            <a:r>
              <a:rPr lang="en-US" altLang="ko-KR" sz="800" dirty="0"/>
              <a:t>1.3b : [invalid] transaction</a:t>
            </a:r>
          </a:p>
          <a:p>
            <a:r>
              <a:rPr lang="en-US" altLang="ko-KR" sz="800" dirty="0"/>
              <a:t>                      response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A0057F5-4C9E-4C66-9A4C-45DF6CF33389}"/>
              </a:ext>
            </a:extLst>
          </p:cNvPr>
          <p:cNvSpPr txBox="1"/>
          <p:nvPr/>
        </p:nvSpPr>
        <p:spPr>
          <a:xfrm>
            <a:off x="7215341" y="4198907"/>
            <a:ext cx="13708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1.3 : validate transaction</a:t>
            </a:r>
            <a:endParaRPr lang="ko-KR" altLang="en-US" sz="8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C52643-4FC3-4CC1-879E-C7E8AD2DE7FC}"/>
              </a:ext>
            </a:extLst>
          </p:cNvPr>
          <p:cNvSpPr txBox="1"/>
          <p:nvPr/>
        </p:nvSpPr>
        <p:spPr>
          <a:xfrm>
            <a:off x="2339752" y="1939076"/>
            <a:ext cx="19094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2.2 : notice to make a block prompt</a:t>
            </a:r>
            <a:endParaRPr lang="ko-KR" altLang="en-US" sz="8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FF4572B-1BDE-4606-9E56-E85C0FC38EA6}"/>
              </a:ext>
            </a:extLst>
          </p:cNvPr>
          <p:cNvSpPr txBox="1"/>
          <p:nvPr/>
        </p:nvSpPr>
        <p:spPr>
          <a:xfrm>
            <a:off x="4289556" y="1946946"/>
            <a:ext cx="15343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2.1 : notice to make a block</a:t>
            </a:r>
            <a:endParaRPr lang="ko-KR" altLang="en-US" sz="8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5C4F677-4E8D-4CB1-BFEF-A5A987EA2F32}"/>
              </a:ext>
            </a:extLst>
          </p:cNvPr>
          <p:cNvSpPr txBox="1"/>
          <p:nvPr/>
        </p:nvSpPr>
        <p:spPr>
          <a:xfrm>
            <a:off x="4306426" y="3950602"/>
            <a:ext cx="14125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 : notice 10 transactions</a:t>
            </a:r>
            <a:endParaRPr lang="ko-KR" altLang="en-US" sz="8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7446701-807D-49AF-925D-56BE0C3E406C}"/>
              </a:ext>
            </a:extLst>
          </p:cNvPr>
          <p:cNvSpPr txBox="1"/>
          <p:nvPr/>
        </p:nvSpPr>
        <p:spPr>
          <a:xfrm>
            <a:off x="5765736" y="3200800"/>
            <a:ext cx="11705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3.4b : [invalid] hash</a:t>
            </a:r>
            <a:endParaRPr lang="ko-KR" altLang="en-US" sz="8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24CC10A-04C9-4B1F-85DF-F9B9B2CF5811}"/>
              </a:ext>
            </a:extLst>
          </p:cNvPr>
          <p:cNvSpPr txBox="1"/>
          <p:nvPr/>
        </p:nvSpPr>
        <p:spPr>
          <a:xfrm>
            <a:off x="5969979" y="1928335"/>
            <a:ext cx="11224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3.4a.1 : store block</a:t>
            </a:r>
            <a:endParaRPr lang="ko-KR" altLang="en-US" sz="8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D623ACF-B60D-467F-B4B9-F2A54D554F60}"/>
              </a:ext>
            </a:extLst>
          </p:cNvPr>
          <p:cNvSpPr txBox="1"/>
          <p:nvPr/>
        </p:nvSpPr>
        <p:spPr>
          <a:xfrm>
            <a:off x="5693973" y="2943098"/>
            <a:ext cx="1082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3.4a : [valid] hash</a:t>
            </a:r>
            <a:endParaRPr lang="ko-KR" altLang="en-US" sz="8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0574756-9E42-44CC-BD7C-DB4091F042B3}"/>
              </a:ext>
            </a:extLst>
          </p:cNvPr>
          <p:cNvSpPr txBox="1"/>
          <p:nvPr/>
        </p:nvSpPr>
        <p:spPr>
          <a:xfrm>
            <a:off x="7051304" y="2776499"/>
            <a:ext cx="1409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3.4 : validate hash puzzle</a:t>
            </a:r>
            <a:endParaRPr lang="ko-KR" altLang="en-US" sz="8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B53171-225D-485A-98DB-B4775518A415}"/>
              </a:ext>
            </a:extLst>
          </p:cNvPr>
          <p:cNvSpPr txBox="1"/>
          <p:nvPr/>
        </p:nvSpPr>
        <p:spPr>
          <a:xfrm>
            <a:off x="4118217" y="2577637"/>
            <a:ext cx="13484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3.1 : calculation request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9ADBFF2-7B35-4083-928B-9E42B3C74A87}"/>
              </a:ext>
            </a:extLst>
          </p:cNvPr>
          <p:cNvSpPr txBox="1"/>
          <p:nvPr/>
        </p:nvSpPr>
        <p:spPr>
          <a:xfrm>
            <a:off x="2527455" y="2601993"/>
            <a:ext cx="9060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 : start mining</a:t>
            </a:r>
            <a:endParaRPr lang="ko-KR" altLang="en-US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214F448-DEAA-40C1-8670-A60DD1E7DF58}"/>
              </a:ext>
            </a:extLst>
          </p:cNvPr>
          <p:cNvSpPr txBox="1"/>
          <p:nvPr/>
        </p:nvSpPr>
        <p:spPr>
          <a:xfrm>
            <a:off x="3728118" y="2919219"/>
            <a:ext cx="1059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3.2 : hash request</a:t>
            </a:r>
            <a:endParaRPr lang="ko-KR" altLang="en-US" sz="8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0590645-D50F-4C77-8732-13AC93CBE481}"/>
              </a:ext>
            </a:extLst>
          </p:cNvPr>
          <p:cNvSpPr txBox="1"/>
          <p:nvPr/>
        </p:nvSpPr>
        <p:spPr>
          <a:xfrm>
            <a:off x="4543371" y="3484622"/>
            <a:ext cx="936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3.3 : send hash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66019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0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6000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65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ADE0BC46-D072-4411-A9BF-D74571F5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224" y="576176"/>
            <a:ext cx="5152374" cy="620576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altLang="ko-KR" sz="2800" b="1" spc="600" dirty="0">
                <a:solidFill>
                  <a:srgbClr val="FEF9E6"/>
                </a:solidFill>
              </a:rPr>
              <a:t>Identifying Task</a:t>
            </a:r>
            <a:endParaRPr lang="ko-KR" altLang="en-US" sz="2800" b="1" spc="600" dirty="0">
              <a:solidFill>
                <a:srgbClr val="FEF9E6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4D09AD6A-B680-47BA-8FC5-D95269064CFB}"/>
              </a:ext>
            </a:extLst>
          </p:cNvPr>
          <p:cNvSpPr/>
          <p:nvPr/>
        </p:nvSpPr>
        <p:spPr>
          <a:xfrm>
            <a:off x="4499992" y="2276872"/>
            <a:ext cx="3744416" cy="64807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Periodic task</a:t>
            </a:r>
            <a:endParaRPr lang="ko-KR" altLang="en-US" dirty="0"/>
          </a:p>
        </p:txBody>
      </p:sp>
      <p:sp>
        <p:nvSpPr>
          <p:cNvPr id="4" name="모서리가 둥근 직사각형 6">
            <a:extLst>
              <a:ext uri="{FF2B5EF4-FFF2-40B4-BE49-F238E27FC236}">
                <a16:creationId xmlns:a16="http://schemas.microsoft.com/office/drawing/2014/main" id="{E76BDD29-68E2-47D9-95E5-4A783C58FB0D}"/>
              </a:ext>
            </a:extLst>
          </p:cNvPr>
          <p:cNvSpPr/>
          <p:nvPr/>
        </p:nvSpPr>
        <p:spPr>
          <a:xfrm>
            <a:off x="4499992" y="3272390"/>
            <a:ext cx="3744416" cy="64807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Asynchronous task</a:t>
            </a:r>
            <a:endParaRPr lang="ko-KR" altLang="en-US" dirty="0"/>
          </a:p>
        </p:txBody>
      </p:sp>
      <p:sp>
        <p:nvSpPr>
          <p:cNvPr id="5" name="모서리가 둥근 직사각형 7">
            <a:extLst>
              <a:ext uri="{FF2B5EF4-FFF2-40B4-BE49-F238E27FC236}">
                <a16:creationId xmlns:a16="http://schemas.microsoft.com/office/drawing/2014/main" id="{E916627D-2119-4578-AE17-FD4768B7D9D1}"/>
              </a:ext>
            </a:extLst>
          </p:cNvPr>
          <p:cNvSpPr/>
          <p:nvPr/>
        </p:nvSpPr>
        <p:spPr>
          <a:xfrm>
            <a:off x="4499992" y="4272017"/>
            <a:ext cx="3744416" cy="64807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 task</a:t>
            </a:r>
            <a:endParaRPr lang="ko-KR" altLang="en-US" dirty="0"/>
          </a:p>
        </p:txBody>
      </p:sp>
      <p:sp>
        <p:nvSpPr>
          <p:cNvPr id="6" name="모서리가 둥근 직사각형 8">
            <a:extLst>
              <a:ext uri="{FF2B5EF4-FFF2-40B4-BE49-F238E27FC236}">
                <a16:creationId xmlns:a16="http://schemas.microsoft.com/office/drawing/2014/main" id="{3E04FD2E-164C-4FCD-B90C-179356846E4D}"/>
              </a:ext>
            </a:extLst>
          </p:cNvPr>
          <p:cNvSpPr/>
          <p:nvPr/>
        </p:nvSpPr>
        <p:spPr>
          <a:xfrm>
            <a:off x="4499992" y="5271644"/>
            <a:ext cx="3744416" cy="64807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Interface task</a:t>
            </a:r>
            <a:endParaRPr lang="ko-KR" altLang="en-US" dirty="0"/>
          </a:p>
        </p:txBody>
      </p:sp>
      <p:cxnSp>
        <p:nvCxnSpPr>
          <p:cNvPr id="7" name="꺾인 연결선 4">
            <a:extLst>
              <a:ext uri="{FF2B5EF4-FFF2-40B4-BE49-F238E27FC236}">
                <a16:creationId xmlns:a16="http://schemas.microsoft.com/office/drawing/2014/main" id="{6999BD76-E3DF-4AD6-985D-BA2A5C70E420}"/>
              </a:ext>
            </a:extLst>
          </p:cNvPr>
          <p:cNvCxnSpPr>
            <a:stCxn id="3" idx="1"/>
            <a:endCxn id="6" idx="1"/>
          </p:cNvCxnSpPr>
          <p:nvPr/>
        </p:nvCxnSpPr>
        <p:spPr>
          <a:xfrm rot="10800000" flipV="1">
            <a:off x="4499992" y="2600908"/>
            <a:ext cx="12700" cy="2994772"/>
          </a:xfrm>
          <a:prstGeom prst="bentConnector3">
            <a:avLst>
              <a:gd name="adj1" fmla="val 7452331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9FDAFB-D32E-4EC7-AA85-F0A6DF2F5884}"/>
              </a:ext>
            </a:extLst>
          </p:cNvPr>
          <p:cNvCxnSpPr>
            <a:stCxn id="4" idx="1"/>
          </p:cNvCxnSpPr>
          <p:nvPr/>
        </p:nvCxnSpPr>
        <p:spPr>
          <a:xfrm flipH="1">
            <a:off x="3563888" y="3596426"/>
            <a:ext cx="93610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E494EAC-AC87-486C-997C-D77AF1C745EE}"/>
              </a:ext>
            </a:extLst>
          </p:cNvPr>
          <p:cNvCxnSpPr>
            <a:stCxn id="5" idx="1"/>
          </p:cNvCxnSpPr>
          <p:nvPr/>
        </p:nvCxnSpPr>
        <p:spPr>
          <a:xfrm flipH="1">
            <a:off x="3563888" y="4596053"/>
            <a:ext cx="93610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18">
            <a:extLst>
              <a:ext uri="{FF2B5EF4-FFF2-40B4-BE49-F238E27FC236}">
                <a16:creationId xmlns:a16="http://schemas.microsoft.com/office/drawing/2014/main" id="{B3113745-A2AF-4ACC-AC0C-BD593AB21C5C}"/>
              </a:ext>
            </a:extLst>
          </p:cNvPr>
          <p:cNvSpPr/>
          <p:nvPr/>
        </p:nvSpPr>
        <p:spPr>
          <a:xfrm>
            <a:off x="706266" y="2276872"/>
            <a:ext cx="2460973" cy="64807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Active Object</a:t>
            </a:r>
          </a:p>
          <a:p>
            <a:pPr algn="ctr"/>
            <a:r>
              <a:rPr lang="en-US" altLang="ko-KR" dirty="0"/>
              <a:t>= Task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0F5ECEB-0AF6-4C37-B522-E3AC0497277A}"/>
              </a:ext>
            </a:extLst>
          </p:cNvPr>
          <p:cNvCxnSpPr>
            <a:stCxn id="10" idx="3"/>
            <a:endCxn id="3" idx="1"/>
          </p:cNvCxnSpPr>
          <p:nvPr/>
        </p:nvCxnSpPr>
        <p:spPr>
          <a:xfrm>
            <a:off x="3167239" y="2600908"/>
            <a:ext cx="133275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69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7">
      <a:majorFont>
        <a:latin typeface="Opificio"/>
        <a:ea typeface="KoPub돋움체 Bold"/>
        <a:cs typeface=""/>
      </a:majorFont>
      <a:minorFont>
        <a:latin typeface="Opificio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1319</TotalTime>
  <Words>676</Words>
  <Application>Microsoft Office PowerPoint</Application>
  <PresentationFormat>화면 슬라이드 쇼(4:3)</PresentationFormat>
  <Paragraphs>174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나눔바른고딕 Light</vt:lpstr>
      <vt:lpstr>Arial</vt:lpstr>
      <vt:lpstr>Opificio</vt:lpstr>
      <vt:lpstr>KoPub돋움체 Light</vt:lpstr>
      <vt:lpstr>맑은 고딕</vt:lpstr>
      <vt:lpstr>Office 테마</vt:lpstr>
      <vt:lpstr>Block Chain Project</vt:lpstr>
      <vt:lpstr>BLOCK CHAIN PROJECT</vt:lpstr>
      <vt:lpstr>Usecase Model</vt:lpstr>
      <vt:lpstr>Description</vt:lpstr>
      <vt:lpstr>Description</vt:lpstr>
      <vt:lpstr>Description</vt:lpstr>
      <vt:lpstr>Context Diagram</vt:lpstr>
      <vt:lpstr>Collaboration Diagram</vt:lpstr>
      <vt:lpstr>Identifying Task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Choi Jian</cp:lastModifiedBy>
  <cp:revision>189</cp:revision>
  <dcterms:created xsi:type="dcterms:W3CDTF">2015-05-21T00:18:11Z</dcterms:created>
  <dcterms:modified xsi:type="dcterms:W3CDTF">2019-06-14T06:29:27Z</dcterms:modified>
</cp:coreProperties>
</file>