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34" r:id="rId4"/>
    <p:sldId id="413" r:id="rId5"/>
    <p:sldId id="414" r:id="rId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3878" autoAdjust="0"/>
  </p:normalViewPr>
  <p:slideViewPr>
    <p:cSldViewPr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MapReduce Design &amp; Implementation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20151600, </a:t>
            </a:r>
            <a:r>
              <a:rPr lang="ko-KR" altLang="en-US" dirty="0"/>
              <a:t>장승민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연도별 교통사고 유형별</a:t>
            </a:r>
            <a:r>
              <a:rPr lang="en-US" altLang="ko-KR" dirty="0"/>
              <a:t>(</a:t>
            </a:r>
            <a:r>
              <a:rPr lang="ko-KR" altLang="en-US" dirty="0"/>
              <a:t>무단횡단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보행어린이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보행노인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스쿨존</a:t>
            </a:r>
            <a:r>
              <a:rPr lang="ko-KR" altLang="en-US" dirty="0"/>
              <a:t> 어린이</a:t>
            </a:r>
            <a:r>
              <a:rPr lang="en-US" altLang="ko-KR" dirty="0"/>
              <a:t>,</a:t>
            </a:r>
            <a:r>
              <a:rPr lang="ko-KR" altLang="en-US" dirty="0"/>
              <a:t> 자전거</a:t>
            </a:r>
            <a:r>
              <a:rPr lang="en-US" altLang="ko-KR" dirty="0"/>
              <a:t>)</a:t>
            </a:r>
            <a:r>
              <a:rPr lang="ko-KR" altLang="en-US" dirty="0"/>
              <a:t> 사고 건수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3DCA3-8BE0-44E4-98CB-EA54E324DD5F}"/>
              </a:ext>
            </a:extLst>
          </p:cNvPr>
          <p:cNvSpPr txBox="1"/>
          <p:nvPr/>
        </p:nvSpPr>
        <p:spPr>
          <a:xfrm>
            <a:off x="457200" y="1268760"/>
            <a:ext cx="10502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C3099C-DB9C-4F7D-8B6D-CFCBED234985}"/>
              </a:ext>
            </a:extLst>
          </p:cNvPr>
          <p:cNvCxnSpPr/>
          <p:nvPr/>
        </p:nvCxnSpPr>
        <p:spPr>
          <a:xfrm>
            <a:off x="457200" y="2825496"/>
            <a:ext cx="836327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0DF721-DC4B-4CD4-A123-ACBA81C6937F}"/>
              </a:ext>
            </a:extLst>
          </p:cNvPr>
          <p:cNvSpPr txBox="1"/>
          <p:nvPr/>
        </p:nvSpPr>
        <p:spPr>
          <a:xfrm>
            <a:off x="4139952" y="2656219"/>
            <a:ext cx="817853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Mapper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82B4E-6824-40C5-BACB-B168B1F194F8}"/>
              </a:ext>
            </a:extLst>
          </p:cNvPr>
          <p:cNvSpPr txBox="1"/>
          <p:nvPr/>
        </p:nvSpPr>
        <p:spPr>
          <a:xfrm>
            <a:off x="457200" y="2954174"/>
            <a:ext cx="165455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Intermediate Data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9CB0A4-2A73-4CC5-ACA0-D1FC59320786}"/>
              </a:ext>
            </a:extLst>
          </p:cNvPr>
          <p:cNvCxnSpPr/>
          <p:nvPr/>
        </p:nvCxnSpPr>
        <p:spPr>
          <a:xfrm>
            <a:off x="397592" y="5517232"/>
            <a:ext cx="836327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77D0E-05C4-41B8-AE76-0678C151216B}"/>
              </a:ext>
            </a:extLst>
          </p:cNvPr>
          <p:cNvSpPr txBox="1"/>
          <p:nvPr/>
        </p:nvSpPr>
        <p:spPr>
          <a:xfrm>
            <a:off x="4080344" y="5347955"/>
            <a:ext cx="841256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Reducer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56DC6-912E-4B1B-868E-F1A99D886B42}"/>
              </a:ext>
            </a:extLst>
          </p:cNvPr>
          <p:cNvSpPr txBox="1"/>
          <p:nvPr/>
        </p:nvSpPr>
        <p:spPr>
          <a:xfrm>
            <a:off x="457200" y="5691876"/>
            <a:ext cx="120417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Output 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723FB-E449-455F-BEA2-78F7AB54B322}"/>
              </a:ext>
            </a:extLst>
          </p:cNvPr>
          <p:cNvSpPr txBox="1"/>
          <p:nvPr/>
        </p:nvSpPr>
        <p:spPr>
          <a:xfrm>
            <a:off x="2151951" y="2948283"/>
            <a:ext cx="1012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Key: Value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059C5-085B-41E3-957F-5589DDF5BF3A}"/>
              </a:ext>
            </a:extLst>
          </p:cNvPr>
          <p:cNvSpPr txBox="1"/>
          <p:nvPr/>
        </p:nvSpPr>
        <p:spPr>
          <a:xfrm>
            <a:off x="1691460" y="5691875"/>
            <a:ext cx="1012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Key: Value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CE679F-1116-490B-B3CF-BA0FDDD65C07}"/>
              </a:ext>
            </a:extLst>
          </p:cNvPr>
          <p:cNvCxnSpPr/>
          <p:nvPr/>
        </p:nvCxnSpPr>
        <p:spPr>
          <a:xfrm>
            <a:off x="457200" y="4365104"/>
            <a:ext cx="8363272" cy="0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157D81-665D-4141-B6A0-EE2195880B6B}"/>
              </a:ext>
            </a:extLst>
          </p:cNvPr>
          <p:cNvSpPr txBox="1"/>
          <p:nvPr/>
        </p:nvSpPr>
        <p:spPr>
          <a:xfrm>
            <a:off x="457200" y="4406088"/>
            <a:ext cx="21028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Shuffled &amp; Sorted Data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E384C-3494-4F5F-9F7C-D74B8237351B}"/>
              </a:ext>
            </a:extLst>
          </p:cNvPr>
          <p:cNvSpPr txBox="1"/>
          <p:nvPr/>
        </p:nvSpPr>
        <p:spPr>
          <a:xfrm>
            <a:off x="2560020" y="4408609"/>
            <a:ext cx="109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Key: Values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147A5-29CF-FB4F-BE65-097DEC7202AD}"/>
              </a:ext>
            </a:extLst>
          </p:cNvPr>
          <p:cNvSpPr txBox="1"/>
          <p:nvPr/>
        </p:nvSpPr>
        <p:spPr>
          <a:xfrm>
            <a:off x="1708576" y="1256140"/>
            <a:ext cx="5584792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en-US" altLang="ko-Kore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2013060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en-US" altLang="ko-Kore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2012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 스쿨존어린이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 서울특별시 종로구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2,</a:t>
            </a:r>
            <a:r>
              <a:rPr lang="en-US" altLang="ko-Kore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37.5884129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en-US" altLang="ko-Kore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126.999607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en-US" altLang="ko-Kore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2019.10.10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r>
              <a:rPr lang="en-US" altLang="ko-KR" sz="1000" dirty="0"/>
              <a:t>(2017029</a:t>
            </a:r>
            <a:r>
              <a:rPr lang="ko-KR" altLang="en-US" sz="1000" dirty="0"/>
              <a:t> </a:t>
            </a:r>
            <a:r>
              <a:rPr lang="en-US" altLang="ko-KR" sz="1000" dirty="0"/>
              <a:t>,2016,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보행어린이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종로구</a:t>
            </a:r>
            <a:r>
              <a:rPr lang="en-US" altLang="ko-KR" sz="1000" dirty="0"/>
              <a:t>1</a:t>
            </a:r>
            <a:r>
              <a:rPr lang="ko-KR" altLang="en-US" sz="1000" dirty="0"/>
              <a:t> </a:t>
            </a:r>
            <a:r>
              <a:rPr lang="en-US" altLang="ko-KR" sz="1000" dirty="0"/>
              <a:t>,5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37.5705165</a:t>
            </a:r>
            <a:r>
              <a:rPr lang="ko-KR" altLang="en-US" sz="1000" dirty="0"/>
              <a:t> </a:t>
            </a:r>
            <a:r>
              <a:rPr lang="en-US" altLang="ko-KR" sz="1000" dirty="0"/>
              <a:t>,126.99131</a:t>
            </a:r>
            <a:r>
              <a:rPr lang="ko-KR" altLang="en-US" sz="1000" dirty="0"/>
              <a:t> </a:t>
            </a:r>
            <a:r>
              <a:rPr lang="en-US" altLang="ko-KR" sz="1000" dirty="0"/>
              <a:t>,2019.10.10)</a:t>
            </a:r>
          </a:p>
          <a:p>
            <a:r>
              <a:rPr lang="en-US" altLang="ko-KR" sz="1000" dirty="0"/>
              <a:t>(2015046</a:t>
            </a:r>
            <a:r>
              <a:rPr lang="ko-KR" altLang="en-US" sz="1000" dirty="0"/>
              <a:t> </a:t>
            </a:r>
            <a:r>
              <a:rPr lang="en-US" altLang="ko-KR" sz="1000" dirty="0"/>
              <a:t>,2015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자전거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광진구</a:t>
            </a:r>
            <a:r>
              <a:rPr lang="en-US" altLang="ko-KR" sz="1000" dirty="0"/>
              <a:t>7</a:t>
            </a:r>
            <a:r>
              <a:rPr lang="ko-KR" altLang="en-US" sz="1000" dirty="0"/>
              <a:t> </a:t>
            </a:r>
            <a:r>
              <a:rPr lang="en-US" altLang="ko-KR" sz="1000" dirty="0"/>
              <a:t>,7</a:t>
            </a:r>
            <a:r>
              <a:rPr lang="ko-KR" altLang="en-US" sz="1000" dirty="0"/>
              <a:t> </a:t>
            </a:r>
            <a:r>
              <a:rPr lang="en-US" altLang="ko-KR" sz="1000" dirty="0"/>
              <a:t>,37.5406028</a:t>
            </a:r>
            <a:r>
              <a:rPr lang="ko-KR" altLang="en-US" sz="1000" dirty="0"/>
              <a:t> </a:t>
            </a:r>
            <a:r>
              <a:rPr lang="en-US" altLang="ko-KR" sz="1000" dirty="0"/>
              <a:t>,127.070863</a:t>
            </a:r>
            <a:r>
              <a:rPr lang="ko-KR" altLang="en-US" sz="1000" dirty="0"/>
              <a:t> </a:t>
            </a:r>
            <a:r>
              <a:rPr lang="en-US" altLang="ko-KR" sz="1000" dirty="0"/>
              <a:t>,2019.10.10)</a:t>
            </a:r>
          </a:p>
          <a:p>
            <a:r>
              <a:rPr lang="en-US" altLang="ko-KR" sz="1000" dirty="0"/>
              <a:t>2015046</a:t>
            </a:r>
            <a:r>
              <a:rPr lang="ko-KR" altLang="en-US" sz="1000" dirty="0"/>
              <a:t> </a:t>
            </a:r>
            <a:r>
              <a:rPr lang="en-US" altLang="ko-KR" sz="1000" dirty="0"/>
              <a:t>,2016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자전거 </a:t>
            </a:r>
            <a:r>
              <a:rPr lang="en-US" altLang="ko-KR" sz="1000" dirty="0"/>
              <a:t>.</a:t>
            </a:r>
            <a:r>
              <a:rPr lang="ko-KR" altLang="en-US" sz="1000" dirty="0"/>
              <a:t>서울특별시 광진구</a:t>
            </a:r>
            <a:r>
              <a:rPr lang="en-US" altLang="ko-KR" sz="1000" dirty="0"/>
              <a:t>6</a:t>
            </a:r>
            <a:r>
              <a:rPr lang="ko-KR" altLang="en-US" sz="1000" dirty="0"/>
              <a:t> </a:t>
            </a:r>
            <a:r>
              <a:rPr lang="en-US" altLang="ko-KR" sz="1000" dirty="0"/>
              <a:t>,5</a:t>
            </a:r>
            <a:r>
              <a:rPr lang="ko-KR" altLang="en-US" sz="1000" dirty="0"/>
              <a:t> </a:t>
            </a:r>
            <a:r>
              <a:rPr lang="en-US" altLang="ko-KR" sz="1000" dirty="0"/>
              <a:t>,37.5307062</a:t>
            </a:r>
            <a:r>
              <a:rPr lang="ko-KR" altLang="en-US" sz="1000" dirty="0"/>
              <a:t> </a:t>
            </a:r>
            <a:r>
              <a:rPr lang="en-US" altLang="ko-KR" sz="1000" dirty="0"/>
              <a:t>,127.066402</a:t>
            </a:r>
            <a:r>
              <a:rPr lang="ko-KR" altLang="en-US" sz="1000" dirty="0"/>
              <a:t> </a:t>
            </a:r>
            <a:r>
              <a:rPr lang="en-US" altLang="ko-KR" sz="1000" dirty="0"/>
              <a:t>,2019.10.10)</a:t>
            </a:r>
          </a:p>
          <a:p>
            <a:r>
              <a:rPr lang="en-US" altLang="ko-KR" sz="1000" dirty="0"/>
              <a:t>(2018029,</a:t>
            </a:r>
            <a:r>
              <a:rPr lang="ko-KR" altLang="en-US" sz="1000" dirty="0"/>
              <a:t> </a:t>
            </a:r>
            <a:r>
              <a:rPr lang="en-US" altLang="ko-KR" sz="1000" dirty="0"/>
              <a:t>2012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 err="1"/>
              <a:t>보행노인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종로구</a:t>
            </a:r>
            <a:r>
              <a:rPr lang="en-US" altLang="ko-KR" sz="1000" dirty="0"/>
              <a:t>2</a:t>
            </a:r>
            <a:r>
              <a:rPr lang="ko-KR" altLang="en-US" sz="1000" dirty="0"/>
              <a:t> </a:t>
            </a:r>
            <a:r>
              <a:rPr lang="en-US" altLang="ko-KR" sz="1000" dirty="0"/>
              <a:t>,4</a:t>
            </a:r>
            <a:r>
              <a:rPr lang="ko-KR" altLang="en-US" sz="1000" dirty="0"/>
              <a:t> </a:t>
            </a:r>
            <a:r>
              <a:rPr lang="en-US" altLang="ko-KR" sz="1000" dirty="0"/>
              <a:t>,37.57783</a:t>
            </a:r>
            <a:r>
              <a:rPr lang="ko-KR" altLang="en-US" sz="1000" dirty="0"/>
              <a:t> </a:t>
            </a:r>
            <a:r>
              <a:rPr lang="en-US" altLang="ko-KR" sz="1000" dirty="0"/>
              <a:t>,127.0156741</a:t>
            </a:r>
            <a:r>
              <a:rPr lang="ko-KR" altLang="en-US" sz="1000" dirty="0"/>
              <a:t> </a:t>
            </a:r>
            <a:r>
              <a:rPr lang="en-US" altLang="ko-KR" sz="1000" dirty="0"/>
              <a:t>,2019.1.27)</a:t>
            </a:r>
          </a:p>
          <a:p>
            <a:r>
              <a:rPr lang="en-US" altLang="ko-KR" sz="1000" dirty="0"/>
              <a:t>(2018029,</a:t>
            </a:r>
            <a:r>
              <a:rPr lang="ko-KR" altLang="en-US" sz="1000" dirty="0"/>
              <a:t> </a:t>
            </a:r>
            <a:r>
              <a:rPr lang="en-US" altLang="ko-KR" sz="1000" dirty="0"/>
              <a:t>2012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무단횡단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서초구</a:t>
            </a:r>
            <a:r>
              <a:rPr lang="en-US" altLang="ko-KR" sz="1000" dirty="0"/>
              <a:t>2</a:t>
            </a:r>
            <a:r>
              <a:rPr lang="ko-KR" altLang="en-US" sz="1000" dirty="0"/>
              <a:t> </a:t>
            </a:r>
            <a:r>
              <a:rPr lang="en-US" altLang="ko-KR" sz="1000" dirty="0"/>
              <a:t>,1</a:t>
            </a:r>
            <a:r>
              <a:rPr lang="ko-KR" altLang="en-US" sz="1000" dirty="0"/>
              <a:t> </a:t>
            </a:r>
            <a:r>
              <a:rPr lang="en-US" altLang="ko-KR" sz="1000" dirty="0"/>
              <a:t>,37.568943</a:t>
            </a:r>
            <a:r>
              <a:rPr lang="ko-KR" altLang="en-US" sz="1000" dirty="0"/>
              <a:t> </a:t>
            </a:r>
            <a:r>
              <a:rPr lang="en-US" altLang="ko-KR" sz="1000" dirty="0"/>
              <a:t>,127.017841</a:t>
            </a:r>
            <a:r>
              <a:rPr lang="ko-KR" altLang="en-US" sz="1000" dirty="0"/>
              <a:t> </a:t>
            </a:r>
            <a:r>
              <a:rPr lang="en-US" altLang="ko-KR" sz="1000" dirty="0"/>
              <a:t>,2019.9.18)</a:t>
            </a:r>
          </a:p>
          <a:p>
            <a:r>
              <a:rPr lang="en-US" altLang="ko-KR" sz="1000" dirty="0"/>
              <a:t>(2018029,</a:t>
            </a:r>
            <a:r>
              <a:rPr lang="ko-KR" altLang="en-US" sz="1000" dirty="0"/>
              <a:t> </a:t>
            </a:r>
            <a:r>
              <a:rPr lang="en-US" altLang="ko-KR" sz="1000" dirty="0"/>
              <a:t>2012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무단횡단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마포구</a:t>
            </a:r>
            <a:r>
              <a:rPr lang="en-US" altLang="ko-KR" sz="1000" dirty="0"/>
              <a:t>2</a:t>
            </a:r>
            <a:r>
              <a:rPr lang="ko-KR" altLang="en-US" sz="1000" dirty="0"/>
              <a:t> </a:t>
            </a:r>
            <a:r>
              <a:rPr lang="en-US" altLang="ko-KR" sz="1000" dirty="0"/>
              <a:t>,9</a:t>
            </a:r>
            <a:r>
              <a:rPr lang="ko-KR" altLang="en-US" sz="1000" dirty="0"/>
              <a:t> </a:t>
            </a:r>
            <a:r>
              <a:rPr lang="en-US" altLang="ko-KR" sz="1000" dirty="0"/>
              <a:t>,37.53443</a:t>
            </a:r>
            <a:r>
              <a:rPr lang="ko-KR" altLang="en-US" sz="1000" dirty="0"/>
              <a:t> </a:t>
            </a:r>
            <a:r>
              <a:rPr lang="en-US" altLang="ko-KR" sz="1000" dirty="0"/>
              <a:t>,127.017451</a:t>
            </a:r>
            <a:r>
              <a:rPr lang="ko-KR" altLang="en-US" sz="1000" dirty="0"/>
              <a:t> </a:t>
            </a:r>
            <a:r>
              <a:rPr lang="en-US" altLang="ko-KR" sz="1000" dirty="0"/>
              <a:t>,2019.11.18)</a:t>
            </a:r>
          </a:p>
          <a:p>
            <a:r>
              <a:rPr lang="en-US" altLang="ko-KR" sz="1000" dirty="0"/>
              <a:t>(2018029,</a:t>
            </a:r>
            <a:r>
              <a:rPr lang="ko-KR" altLang="en-US" sz="1000" dirty="0"/>
              <a:t> </a:t>
            </a:r>
            <a:r>
              <a:rPr lang="en-US" altLang="ko-KR" sz="1000" dirty="0"/>
              <a:t>2012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 err="1"/>
              <a:t>보행어린이</a:t>
            </a:r>
            <a:r>
              <a:rPr lang="ko-KR" altLang="en-US" sz="1000" dirty="0"/>
              <a:t> </a:t>
            </a:r>
            <a:r>
              <a:rPr lang="en-US" altLang="ko-KR" sz="1000" dirty="0"/>
              <a:t>,</a:t>
            </a:r>
            <a:r>
              <a:rPr lang="ko-KR" altLang="en-US" sz="1000" dirty="0"/>
              <a:t>서울특별시 중랑구</a:t>
            </a:r>
            <a:r>
              <a:rPr lang="en-US" altLang="ko-KR" sz="1000" dirty="0"/>
              <a:t>2</a:t>
            </a:r>
            <a:r>
              <a:rPr lang="ko-KR" altLang="en-US" sz="1000" dirty="0"/>
              <a:t> </a:t>
            </a:r>
            <a:r>
              <a:rPr lang="en-US" altLang="ko-KR" sz="1000" dirty="0"/>
              <a:t>,2</a:t>
            </a:r>
            <a:r>
              <a:rPr lang="ko-KR" altLang="en-US" sz="1000" dirty="0"/>
              <a:t> </a:t>
            </a:r>
            <a:r>
              <a:rPr lang="en-US" altLang="ko-KR" sz="1000" dirty="0"/>
              <a:t>,37.5735943</a:t>
            </a:r>
            <a:r>
              <a:rPr lang="ko-KR" altLang="en-US" sz="1000" dirty="0"/>
              <a:t> </a:t>
            </a:r>
            <a:r>
              <a:rPr lang="en-US" altLang="ko-KR" sz="1000" dirty="0"/>
              <a:t>,135617441</a:t>
            </a:r>
            <a:r>
              <a:rPr lang="ko-KR" altLang="en-US" sz="1000" dirty="0"/>
              <a:t> </a:t>
            </a:r>
            <a:r>
              <a:rPr lang="en-US" altLang="ko-KR" sz="1000" dirty="0"/>
              <a:t>,2019.3.6)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6E983-759D-E744-84E9-C542C608564E}"/>
              </a:ext>
            </a:extLst>
          </p:cNvPr>
          <p:cNvSpPr txBox="1"/>
          <p:nvPr/>
        </p:nvSpPr>
        <p:spPr>
          <a:xfrm>
            <a:off x="611560" y="3374818"/>
            <a:ext cx="2899822" cy="3300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(</a:t>
            </a:r>
            <a:r>
              <a:rPr kumimoji="1" lang="ko-KR" altLang="en-US" sz="1400" dirty="0" err="1"/>
              <a:t>스쿨존</a:t>
            </a:r>
            <a:r>
              <a:rPr kumimoji="1" lang="ko-KR" altLang="en-US" sz="1400" dirty="0"/>
              <a:t> 어린이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2),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보행어린이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5)</a:t>
            </a:r>
          </a:p>
          <a:p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7484-CB71-DB4F-B5EF-C90D770F6DD3}"/>
              </a:ext>
            </a:extLst>
          </p:cNvPr>
          <p:cNvSpPr txBox="1"/>
          <p:nvPr/>
        </p:nvSpPr>
        <p:spPr>
          <a:xfrm>
            <a:off x="3918709" y="3360942"/>
            <a:ext cx="2005782" cy="3300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자전거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7),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자전거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5)</a:t>
            </a:r>
          </a:p>
          <a:p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01372-86A8-3A48-9414-351C1F9F1A5E}"/>
              </a:ext>
            </a:extLst>
          </p:cNvPr>
          <p:cNvSpPr txBox="1"/>
          <p:nvPr/>
        </p:nvSpPr>
        <p:spPr>
          <a:xfrm>
            <a:off x="611560" y="3839360"/>
            <a:ext cx="2399384" cy="3300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보행 노인 </a:t>
            </a:r>
            <a:r>
              <a:rPr kumimoji="1" lang="en-US" altLang="ko-KR" sz="1400" dirty="0"/>
              <a:t>,4),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무단 횡단 </a:t>
            </a:r>
            <a:r>
              <a:rPr kumimoji="1" lang="en-US" altLang="ko-KR" sz="1400" dirty="0"/>
              <a:t>1)</a:t>
            </a:r>
          </a:p>
          <a:p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461E9-FF93-2045-8284-65EA0EF06FB5}"/>
              </a:ext>
            </a:extLst>
          </p:cNvPr>
          <p:cNvSpPr txBox="1"/>
          <p:nvPr/>
        </p:nvSpPr>
        <p:spPr>
          <a:xfrm>
            <a:off x="3918709" y="3839596"/>
            <a:ext cx="245349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무단횡단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9),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보행어린이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2)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6A5983-C6B5-CA46-A590-A102F7D9E9B9}"/>
              </a:ext>
            </a:extLst>
          </p:cNvPr>
          <p:cNvSpPr txBox="1"/>
          <p:nvPr/>
        </p:nvSpPr>
        <p:spPr>
          <a:xfrm>
            <a:off x="97374" y="4883142"/>
            <a:ext cx="237420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스쿨존</a:t>
            </a:r>
            <a:r>
              <a:rPr kumimoji="1" lang="ko-KR" altLang="en-US" dirty="0"/>
              <a:t> 어린이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[2]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E6ACC-B881-9946-9578-728134C30BA6}"/>
              </a:ext>
            </a:extLst>
          </p:cNvPr>
          <p:cNvSpPr txBox="1"/>
          <p:nvPr/>
        </p:nvSpPr>
        <p:spPr>
          <a:xfrm>
            <a:off x="2518093" y="4884592"/>
            <a:ext cx="20585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보행어린이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[2,5])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8A561-13D5-294E-A254-0CC8A9890C5C}"/>
              </a:ext>
            </a:extLst>
          </p:cNvPr>
          <p:cNvSpPr txBox="1"/>
          <p:nvPr/>
        </p:nvSpPr>
        <p:spPr>
          <a:xfrm>
            <a:off x="4661493" y="4883142"/>
            <a:ext cx="167866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자전거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[5,7]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4AE46-2E4D-ED45-93C7-299070FF02ED}"/>
              </a:ext>
            </a:extLst>
          </p:cNvPr>
          <p:cNvSpPr txBox="1"/>
          <p:nvPr/>
        </p:nvSpPr>
        <p:spPr>
          <a:xfrm>
            <a:off x="6424981" y="4895962"/>
            <a:ext cx="190949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ore-KR" altLang="en-US" dirty="0"/>
              <a:t>무단횡단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[1,9])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4D3049-E4D5-1943-A1C9-552F502A091B}"/>
              </a:ext>
            </a:extLst>
          </p:cNvPr>
          <p:cNvSpPr txBox="1"/>
          <p:nvPr/>
        </p:nvSpPr>
        <p:spPr>
          <a:xfrm>
            <a:off x="6424981" y="4459358"/>
            <a:ext cx="18133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ore-KR" altLang="en-US" dirty="0"/>
              <a:t>보행</a:t>
            </a:r>
            <a:r>
              <a:rPr kumimoji="1" lang="ko-KR" altLang="en-US" dirty="0"/>
              <a:t> 노인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[9])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C0A45-3104-764E-8AA0-E9D32CF473E7}"/>
              </a:ext>
            </a:extLst>
          </p:cNvPr>
          <p:cNvSpPr txBox="1"/>
          <p:nvPr/>
        </p:nvSpPr>
        <p:spPr>
          <a:xfrm>
            <a:off x="86600" y="6067459"/>
            <a:ext cx="20510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스쿨존</a:t>
            </a:r>
            <a:r>
              <a:rPr kumimoji="1" lang="ko-KR" altLang="en-US" dirty="0"/>
              <a:t> 어린이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AF837-1332-2343-B128-ACCD61346D47}"/>
              </a:ext>
            </a:extLst>
          </p:cNvPr>
          <p:cNvSpPr txBox="1"/>
          <p:nvPr/>
        </p:nvSpPr>
        <p:spPr>
          <a:xfrm>
            <a:off x="2179130" y="6068661"/>
            <a:ext cx="173957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보행어린이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7)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E02F6-6C1B-C24C-A3D5-5B5982DE47D1}"/>
              </a:ext>
            </a:extLst>
          </p:cNvPr>
          <p:cNvSpPr txBox="1"/>
          <p:nvPr/>
        </p:nvSpPr>
        <p:spPr>
          <a:xfrm>
            <a:off x="3960219" y="6067459"/>
            <a:ext cx="14863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자전거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F2764-838B-2F42-901B-61D9D3730131}"/>
              </a:ext>
            </a:extLst>
          </p:cNvPr>
          <p:cNvSpPr txBox="1"/>
          <p:nvPr/>
        </p:nvSpPr>
        <p:spPr>
          <a:xfrm>
            <a:off x="5488033" y="6067459"/>
            <a:ext cx="171713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ore-KR" altLang="en-US" dirty="0"/>
              <a:t>무단횡단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10)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CC61E-E088-E640-AAAE-47778CC2BEE6}"/>
              </a:ext>
            </a:extLst>
          </p:cNvPr>
          <p:cNvSpPr txBox="1"/>
          <p:nvPr/>
        </p:nvSpPr>
        <p:spPr>
          <a:xfrm>
            <a:off x="7243157" y="6062417"/>
            <a:ext cx="167225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ore-KR" altLang="en-US" dirty="0"/>
              <a:t>보행</a:t>
            </a:r>
            <a:r>
              <a:rPr kumimoji="1" lang="ko-KR" altLang="en-US" dirty="0"/>
              <a:t> 노인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9)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4AD428F-D86D-4062-A6B7-4BC08F34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ko-KR" altLang="en-US" dirty="0"/>
              <a:t>혹시 코드 길이가 길면</a:t>
            </a:r>
            <a:r>
              <a:rPr lang="en-US" altLang="ko-KR" dirty="0"/>
              <a:t>, </a:t>
            </a:r>
            <a:r>
              <a:rPr lang="ko-KR" altLang="en-US" dirty="0"/>
              <a:t>여러 장에 나누어 보여줘도 됩니다</a:t>
            </a:r>
            <a:r>
              <a:rPr lang="en-US" altLang="ko-KR" dirty="0"/>
              <a:t>. (code</a:t>
            </a:r>
            <a:r>
              <a:rPr lang="ko-KR" altLang="en-US" dirty="0"/>
              <a:t>가 </a:t>
            </a:r>
            <a:r>
              <a:rPr lang="en-US" altLang="ko-KR" dirty="0"/>
              <a:t>font 8-10 </a:t>
            </a:r>
            <a:r>
              <a:rPr lang="ko-KR" altLang="en-US" dirty="0"/>
              <a:t>정도 크기로는 보이도록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201D1-8BCC-8440-A4F8-BDC0A1571F52}"/>
              </a:ext>
            </a:extLst>
          </p:cNvPr>
          <p:cNvSpPr/>
          <p:nvPr/>
        </p:nvSpPr>
        <p:spPr>
          <a:xfrm>
            <a:off x="827584" y="2348880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/>
              <a:t>from mrjob.job import MRJob</a:t>
            </a:r>
          </a:p>
          <a:p>
            <a:r>
              <a:rPr lang="ko-Kore-KR" altLang="en-US" sz="1200" dirty="0"/>
              <a:t>from mrjob.step import MRStep</a:t>
            </a:r>
          </a:p>
          <a:p>
            <a:r>
              <a:rPr lang="ko-Kore-KR" altLang="en-US" sz="1200" dirty="0"/>
              <a:t>from mrjob.protocol import RawProtocol</a:t>
            </a:r>
          </a:p>
          <a:p>
            <a:endParaRPr lang="ko-Kore-KR" altLang="en-US" sz="1200" dirty="0"/>
          </a:p>
          <a:p>
            <a:r>
              <a:rPr lang="ko-Kore-KR" altLang="en-US" sz="1200" dirty="0"/>
              <a:t>class lab3_3(MRJob):</a:t>
            </a:r>
          </a:p>
          <a:p>
            <a:r>
              <a:rPr lang="ko-Kore-KR" altLang="en-US" sz="1200" dirty="0"/>
              <a:t>    OUTPUT_PROTOCOL=RawProtocol</a:t>
            </a:r>
          </a:p>
          <a:p>
            <a:r>
              <a:rPr lang="ko-Kore-KR" altLang="en-US" sz="1200" dirty="0"/>
              <a:t>    def steps(self):</a:t>
            </a:r>
          </a:p>
          <a:p>
            <a:r>
              <a:rPr lang="ko-Kore-KR" altLang="en-US" sz="1200" dirty="0"/>
              <a:t>        return[</a:t>
            </a:r>
          </a:p>
          <a:p>
            <a:r>
              <a:rPr lang="ko-Kore-KR" altLang="en-US" sz="1200" dirty="0"/>
              <a:t>            MRStep(mapper=self.map_get_ratings,</a:t>
            </a:r>
          </a:p>
          <a:p>
            <a:r>
              <a:rPr lang="ko-Kore-KR" altLang="en-US" sz="1200" dirty="0"/>
              <a:t>                  reducer=self.reduce_count_ratings)</a:t>
            </a:r>
          </a:p>
          <a:p>
            <a:r>
              <a:rPr lang="ko-Kore-KR" altLang="en-US" sz="1200" dirty="0"/>
              <a:t>        ]</a:t>
            </a:r>
          </a:p>
          <a:p>
            <a:r>
              <a:rPr lang="ko-Kore-KR" altLang="en-US" sz="1200" dirty="0"/>
              <a:t>    def map_get_ratings(self, _,line):</a:t>
            </a:r>
          </a:p>
          <a:p>
            <a:r>
              <a:rPr lang="ko-Kore-KR" altLang="en-US" sz="1200" dirty="0"/>
              <a:t>        (num,year,type1,loc,case,LAT,LONG,Date)=line.split(',')</a:t>
            </a:r>
          </a:p>
          <a:p>
            <a:r>
              <a:rPr lang="ko-Kore-KR" altLang="en-US" sz="1200" dirty="0"/>
              <a:t>        yield type1,int(case)</a:t>
            </a:r>
          </a:p>
          <a:p>
            <a:r>
              <a:rPr lang="ko-Kore-KR" altLang="en-US" sz="1200" dirty="0"/>
              <a:t>    def reduce_count_ratings(self,key,values):</a:t>
            </a:r>
          </a:p>
          <a:p>
            <a:r>
              <a:rPr lang="ko-Kore-KR" altLang="en-US" sz="1200" dirty="0"/>
              <a:t>        yield key.encode('utf-8'), str(sum(values))</a:t>
            </a:r>
          </a:p>
          <a:p>
            <a:r>
              <a:rPr lang="ko-Kore-KR" altLang="en-US" sz="1200" dirty="0"/>
              <a:t>if __name__=='__main__':</a:t>
            </a:r>
          </a:p>
          <a:p>
            <a:r>
              <a:rPr lang="ko-Kore-KR" altLang="en-US" sz="1200" dirty="0"/>
              <a:t>    lab3_3.run()</a:t>
            </a:r>
          </a:p>
        </p:txBody>
      </p:sp>
    </p:spTree>
    <p:extLst>
      <p:ext uri="{BB962C8B-B14F-4D97-AF65-F5344CB8AC3E}">
        <p14:creationId xmlns:p14="http://schemas.microsoft.com/office/powerpoint/2010/main" val="3184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115C-F339-4BE3-9EC4-DF249FC4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C1AF6-9DBD-47CA-AB8F-8FDA949E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ko-KR" altLang="en-US" dirty="0"/>
              <a:t>실행창에 출력되는 </a:t>
            </a:r>
            <a:r>
              <a:rPr lang="en-US" altLang="ko-KR" dirty="0"/>
              <a:t>output data</a:t>
            </a:r>
            <a:r>
              <a:rPr lang="ko-KR" altLang="en-US" dirty="0"/>
              <a:t>를 첨부하세요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4E29B-2C76-4301-84DC-44759537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4EB6D-7493-5F40-86A5-D5E80613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91984"/>
            <a:ext cx="6948264" cy="4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</TotalTime>
  <Words>479</Words>
  <Application>Microsoft Macintosh PowerPoint</Application>
  <PresentationFormat>화면 슬라이드 쇼(4:3)</PresentationFormat>
  <Paragraphs>64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MapReduce Design &amp; Implementation</vt:lpstr>
      <vt:lpstr>문제</vt:lpstr>
      <vt:lpstr>MapReduce Design</vt:lpstr>
      <vt:lpstr>구현코드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장승민</cp:lastModifiedBy>
  <cp:revision>540</cp:revision>
  <cp:lastPrinted>2012-12-19T08:26:52Z</cp:lastPrinted>
  <dcterms:created xsi:type="dcterms:W3CDTF">2012-10-10T06:20:37Z</dcterms:created>
  <dcterms:modified xsi:type="dcterms:W3CDTF">2020-05-27T14:38:38Z</dcterms:modified>
</cp:coreProperties>
</file>