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1" r:id="rId3"/>
    <p:sldId id="334" r:id="rId4"/>
    <p:sldId id="333" r:id="rId5"/>
    <p:sldId id="335" r:id="rId6"/>
    <p:sldId id="336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 autoAdjust="0"/>
    <p:restoredTop sz="93864" autoAdjust="0"/>
  </p:normalViewPr>
  <p:slideViewPr>
    <p:cSldViewPr>
      <p:cViewPr varScale="1">
        <p:scale>
          <a:sx n="182" d="100"/>
          <a:sy n="182" d="100"/>
        </p:scale>
        <p:origin x="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2020. 6. 22.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2020. 6. 22.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2020. 6. 22.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소득 수준에 따른 건강 상태 분석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90FBD-F974-4153-A461-53DE4C52D72C}"/>
              </a:ext>
            </a:extLst>
          </p:cNvPr>
          <p:cNvSpPr txBox="1"/>
          <p:nvPr/>
        </p:nvSpPr>
        <p:spPr>
          <a:xfrm>
            <a:off x="2987824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20151600, </a:t>
            </a:r>
            <a:r>
              <a:rPr lang="ko-KR" altLang="en-US" dirty="0"/>
              <a:t>장승민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목적</a:t>
            </a:r>
            <a:r>
              <a:rPr lang="en-US" altLang="ko-KR" dirty="0"/>
              <a:t>(</a:t>
            </a:r>
            <a:r>
              <a:rPr lang="ko-KR" altLang="en-US" dirty="0"/>
              <a:t>문제 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분석의 목적을 명확한 한문장으로 정의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소득 수준에 따른 건강수준의 관계  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ko-KR" altLang="en-US" dirty="0">
                <a:solidFill>
                  <a:srgbClr val="00B0F0"/>
                </a:solidFill>
              </a:rPr>
              <a:t> 지역에 따른 차이 중심으로 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/>
              <a:t>데이터 분석 결과 얻고자 하는 </a:t>
            </a:r>
            <a:r>
              <a:rPr lang="en-US" altLang="ko-KR" dirty="0"/>
              <a:t>value</a:t>
            </a:r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소득 높음에 따라 건강 관리에 신경을 쓰는지에 대한 가설 검증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12D7-A6CF-4C8D-924D-D74C73D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가시화를 위해 선택한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CEEEF-72A7-467D-9B2F-E9DF96F6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데이터 분석을 통해 찾고자 하는 </a:t>
            </a:r>
            <a:r>
              <a:rPr lang="en-US" altLang="ko-KR" dirty="0"/>
              <a:t>value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소득 수준이 높음에 따라 건강 관리에 더 신경을 쓰는지에 대한 </a:t>
            </a:r>
            <a:endParaRPr lang="en-US" altLang="ko-KR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ko-KR" altLang="en-US" dirty="0">
                <a:solidFill>
                  <a:srgbClr val="00B0F0"/>
                </a:solidFill>
              </a:rPr>
              <a:t>   가설 검증</a:t>
            </a:r>
            <a:endParaRPr lang="ko-KR" altLang="en-US" dirty="0"/>
          </a:p>
          <a:p>
            <a:r>
              <a:rPr lang="ko-KR" altLang="en-US" dirty="0"/>
              <a:t>분석 결과 가시화를 위해 선택한 그래프의 종류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소득 수준에 따라서 건강지표간의 상관관계를 보여 주어야 함으로 막대 그래프가 선택하여 각 소득 수준에 따라 여러 건강 지표들을 보여준다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28FED-C3F3-483B-B87D-4ABE5A66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19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주요 구현 코드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F62F89-9239-4203-A83C-E416FD425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Pig Script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DA1D42-6A8C-4C26-A2D8-0C2F4558D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Python code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13A9AF-F29E-4D48-BC7C-64D5E028A74A}" type="slidenum">
              <a:rPr lang="ko-KR" altLang="en-US" smtClean="0"/>
              <a:pPr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68825CF7-4EB4-1243-BB3F-CBDDB6A19A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16016" y="2158552"/>
            <a:ext cx="3347292" cy="2107060"/>
          </a:xfrm>
          <a:prstGeom prst="rect">
            <a:avLst/>
          </a:prstGeom>
          <a:noFill/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8502597-D88B-DC4A-A9D8-BEA49E23E4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2181797"/>
            <a:ext cx="4040188" cy="14879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2D177B-3CCB-EB41-8916-7F27ACF78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434531"/>
            <a:ext cx="4159297" cy="8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5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분석결과 가시화 그래프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6A83DA-0E6E-B24E-9FC9-812649F6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39" y="1844824"/>
            <a:ext cx="6579810" cy="3816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B2EA0-155D-B845-BB6C-812CC6F9D9DA}"/>
              </a:ext>
            </a:extLst>
          </p:cNvPr>
          <p:cNvSpPr txBox="1"/>
          <p:nvPr/>
        </p:nvSpPr>
        <p:spPr>
          <a:xfrm>
            <a:off x="2289889" y="5756185"/>
            <a:ext cx="4584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5"/>
                </a:solidFill>
              </a:rPr>
              <a:t>x</a:t>
            </a:r>
            <a:r>
              <a:rPr kumimoji="1" lang="ko-KR" altLang="en-US" dirty="0">
                <a:solidFill>
                  <a:schemeClr val="accent5"/>
                </a:solidFill>
              </a:rPr>
              <a:t>축 </a:t>
            </a:r>
            <a:r>
              <a:rPr kumimoji="1" lang="en-US" altLang="ko-KR" dirty="0">
                <a:solidFill>
                  <a:schemeClr val="accent5"/>
                </a:solidFill>
              </a:rPr>
              <a:t>: </a:t>
            </a:r>
            <a:r>
              <a:rPr kumimoji="1" lang="ko-KR" altLang="en-US" dirty="0">
                <a:solidFill>
                  <a:schemeClr val="accent5"/>
                </a:solidFill>
              </a:rPr>
              <a:t>도시명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r>
              <a:rPr kumimoji="1" lang="en-US" altLang="ko-KR" dirty="0">
                <a:solidFill>
                  <a:schemeClr val="accent5"/>
                </a:solidFill>
              </a:rPr>
              <a:t>Y</a:t>
            </a:r>
            <a:r>
              <a:rPr kumimoji="1" lang="ko-KR" altLang="en-US" dirty="0">
                <a:solidFill>
                  <a:schemeClr val="accent5"/>
                </a:solidFill>
              </a:rPr>
              <a:t>축 </a:t>
            </a:r>
            <a:r>
              <a:rPr kumimoji="1" lang="en-US" altLang="ko-KR" dirty="0">
                <a:solidFill>
                  <a:schemeClr val="accent5"/>
                </a:solidFill>
              </a:rPr>
              <a:t>: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BMI</a:t>
            </a:r>
            <a:r>
              <a:rPr kumimoji="1" lang="ko-KR" altLang="en-US" dirty="0">
                <a:solidFill>
                  <a:schemeClr val="accent5"/>
                </a:solidFill>
              </a:rPr>
              <a:t>지수와 </a:t>
            </a:r>
            <a:r>
              <a:rPr kumimoji="1" lang="en-US" altLang="ko-KR" dirty="0">
                <a:solidFill>
                  <a:schemeClr val="accent5"/>
                </a:solidFill>
              </a:rPr>
              <a:t>1</a:t>
            </a:r>
            <a:r>
              <a:rPr kumimoji="1" lang="ko-KR" altLang="en-US" dirty="0">
                <a:solidFill>
                  <a:schemeClr val="accent5"/>
                </a:solidFill>
              </a:rPr>
              <a:t>인당 소득</a:t>
            </a:r>
            <a:r>
              <a:rPr kumimoji="1" lang="en-US" altLang="ko-KR" dirty="0">
                <a:solidFill>
                  <a:schemeClr val="accent5"/>
                </a:solidFill>
              </a:rPr>
              <a:t>(</a:t>
            </a:r>
            <a:r>
              <a:rPr kumimoji="1" lang="ko-KR" altLang="en-US" dirty="0">
                <a:solidFill>
                  <a:schemeClr val="accent5"/>
                </a:solidFill>
              </a:rPr>
              <a:t>단위 </a:t>
            </a:r>
            <a:r>
              <a:rPr kumimoji="1" lang="en-US" altLang="ko-KR" dirty="0">
                <a:solidFill>
                  <a:schemeClr val="accent5"/>
                </a:solidFill>
              </a:rPr>
              <a:t>:</a:t>
            </a:r>
            <a:r>
              <a:rPr kumimoji="1" lang="ko-KR" altLang="en-US" dirty="0">
                <a:solidFill>
                  <a:schemeClr val="accent5"/>
                </a:solidFill>
              </a:rPr>
              <a:t> 백만원</a:t>
            </a:r>
            <a:r>
              <a:rPr kumimoji="1" lang="en-US" altLang="ko-KR" dirty="0">
                <a:solidFill>
                  <a:schemeClr val="accent5"/>
                </a:solidFill>
              </a:rPr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1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분석을 통해 얻은 </a:t>
            </a:r>
            <a:r>
              <a:rPr lang="en-US" altLang="ko-KR" dirty="0"/>
              <a:t>value(findings)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49FAD8-FFEC-9B46-946D-DA02C4895246}"/>
              </a:ext>
            </a:extLst>
          </p:cNvPr>
          <p:cNvSpPr/>
          <p:nvPr/>
        </p:nvSpPr>
        <p:spPr>
          <a:xfrm>
            <a:off x="446856" y="1772816"/>
            <a:ext cx="6912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B0F0"/>
                </a:solidFill>
              </a:rPr>
              <a:t>위 그래프를 통해서 소득수준과 건강상태</a:t>
            </a:r>
            <a:r>
              <a:rPr lang="en-US" altLang="ko-KR" dirty="0">
                <a:solidFill>
                  <a:srgbClr val="00B0F0"/>
                </a:solidFill>
              </a:rPr>
              <a:t>(BMI</a:t>
            </a:r>
            <a:r>
              <a:rPr lang="ko-KR" altLang="en-US" dirty="0">
                <a:solidFill>
                  <a:srgbClr val="00B0F0"/>
                </a:solidFill>
              </a:rPr>
              <a:t>지수 기준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ko-KR" altLang="en-US" dirty="0">
                <a:solidFill>
                  <a:srgbClr val="00B0F0"/>
                </a:solidFill>
              </a:rPr>
              <a:t>간의 아무런 연관 관계가 보이지 않는다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r>
              <a:rPr lang="ko-KR" altLang="en-US" dirty="0">
                <a:solidFill>
                  <a:srgbClr val="00B0F0"/>
                </a:solidFill>
              </a:rPr>
              <a:t> 옛말에 잘사는 사람은 자기 관리를 잘해서 살이 찌지 않는다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r>
              <a:rPr lang="ko-KR" altLang="en-US" dirty="0">
                <a:solidFill>
                  <a:srgbClr val="00B0F0"/>
                </a:solidFill>
              </a:rPr>
              <a:t> 라는 요즘 같이 일정 수준의 소득수준을 가지고 있는 우리 나라에 해당되지 않는다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42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189</Words>
  <Application>Microsoft Macintosh PowerPoint</Application>
  <PresentationFormat>화면 슬라이드 쇼(4:3)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소득 수준에 따른 건강 상태 분석</vt:lpstr>
      <vt:lpstr>데이터 분석 목적(문제 정의)</vt:lpstr>
      <vt:lpstr>데이터 가시화를 위해 선택한 그래프</vt:lpstr>
      <vt:lpstr>주요 구현 코드</vt:lpstr>
      <vt:lpstr>데이터 분석 결과</vt:lpstr>
      <vt:lpstr>데이터 분석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소득 수준에 따른 건강 상태 분석</dc:title>
  <dc:creator>장승민</dc:creator>
  <cp:lastModifiedBy>장승민</cp:lastModifiedBy>
  <cp:revision>2</cp:revision>
  <dcterms:created xsi:type="dcterms:W3CDTF">2020-06-23T04:41:25Z</dcterms:created>
  <dcterms:modified xsi:type="dcterms:W3CDTF">2020-06-23T04:55:34Z</dcterms:modified>
</cp:coreProperties>
</file>