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1616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515E0-BC57-4A09-A0F4-50A8B17FDE30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7711-5CD0-42A0-B6EC-EE1818525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34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34D6F-A205-AC6D-8AC6-EB4B5B65A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17730F-B8B8-C422-443F-30950AD7A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2CB773-4DC5-4783-13F5-64915E1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D17DA-F5FF-4E1D-0367-4AF19CBA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F804-06B0-BBC9-88C4-651DAA7B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2CC8A-3A46-CD41-CBCC-7E8EFE9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E320BB-8CC3-71E3-DD07-12BB06EEB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D2C09-EB1D-DDFB-DC36-D8692002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1F428-869F-CB62-C929-D955D02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CBD4F-9630-6074-DAFB-4B9FAFF1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2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F320D-0B68-5B6B-A60C-9F0302985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14B514-AE88-1D5C-3530-674A37D3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2D30C4-DCF9-D56F-43C2-9D025C6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637D2-E0D5-7069-A6B3-0CC779D3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AC15A-5EC2-C132-8F5C-41BBCA55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11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F31D1-5C08-217D-8C25-FA2E7DF2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27714-2FFF-6E1F-2BE5-FAD417A6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8DC32C-E935-1C33-6FD3-A3EBE991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4D647-743B-6C89-F251-079B798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5115E-4328-0115-D018-8AEF3650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2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C395F-AB4B-FC2A-4568-F9A9B480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5834E-157C-4AB4-85FE-79D1E704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834DD-4504-8A93-BFE1-ED428E03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AB3F6-9EE0-FAAF-AC8A-3A2EEB76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58CAB6-5CCA-64DA-ABE2-8845F83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6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109CD-D285-03A3-6949-F8C377E0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FDD1E-9463-532B-E3D3-36BE87085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85EDC-DC87-9B00-7799-0001CCED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2956CA-A4CA-87E5-A75D-8419C936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CAA0E8-7041-5F33-373A-72E78BD4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E7F3E9-FBE1-6F00-E74C-F0021D79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3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255CC-0524-202C-DC60-BDBAE93B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546B6-63B0-45E8-BDA9-ACFBB493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EF9B7-E2CC-586E-B75C-79A5E9E6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1832F2-C1AC-7749-5E95-E3C004B43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10E125-961A-AF3B-0420-57D82F1A1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CC9FF-F187-BF60-F158-4742DB67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80C531-EC37-E479-DA45-254D7CB4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1ABB7B-E828-7F87-1091-CC2AD52F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FA667-A1C2-4160-1B22-6062DE5C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945D79-7DBB-9127-7B18-22CA4B1C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02E23A-8FD6-79A1-6928-0F45A627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54CA28-23B0-7509-3928-423F422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05B86C-0651-C284-F67E-8FCC59E1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DF0600-7219-F515-42B3-5724CE47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64166C-8922-F829-DBAB-608A490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49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6661A-4CAE-AEC9-220E-5F391C58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A9746-FE84-CD4E-7ED3-A65F22ED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5B4CF6-C9A9-9DC4-72B0-19F13EEFA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25317-C417-94A3-D5E1-B6E7900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D8114A-4B78-189C-8F9D-394567EE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4A506-EACE-9306-9C6D-1A87777E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3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A68F6-19FF-8756-DEF0-3ACE63D5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A2E469-AB52-17E9-2B83-D637A6E7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40BCEA-D8F5-C88B-76BA-440F1EA4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7F307D-CC68-FCB4-97E8-F296AF03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0B8F6A-01C3-35BC-6FA6-753B8EDF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E54289-4EA1-DE1E-0134-F3701051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5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894C4D-E8FD-1A7E-FC8B-AA18BA68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7D3AB8-0344-5222-9669-0BE536F4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9DF0A-2BC2-391B-63B9-FE8C28D71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5D09-069D-4321-A377-0304FCAE2179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6B9A5E-7CEC-31DF-E7A6-37FF2384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40B84-1129-CF5F-4163-0399DA61E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FB95-8DB2-407B-B8B1-989E1F4A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0D1E0DB-05F8-7DA3-C0D7-FF96E6F9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46" y="582312"/>
            <a:ext cx="3230321" cy="32853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3702DED-CCE7-96B2-BB1A-EA278065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0" y="1445106"/>
            <a:ext cx="3423666" cy="371938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8EE0A-7C01-71D2-893F-7517F73F24B0}"/>
              </a:ext>
            </a:extLst>
          </p:cNvPr>
          <p:cNvSpPr/>
          <p:nvPr/>
        </p:nvSpPr>
        <p:spPr>
          <a:xfrm>
            <a:off x="3718354" y="146669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291E0B-6BF8-0E5D-BC58-64EB09A3DC57}"/>
              </a:ext>
            </a:extLst>
          </p:cNvPr>
          <p:cNvSpPr txBox="1"/>
          <p:nvPr/>
        </p:nvSpPr>
        <p:spPr>
          <a:xfrm>
            <a:off x="3966256" y="3392789"/>
            <a:ext cx="3398108" cy="1569660"/>
          </a:xfrm>
          <a:prstGeom prst="rect">
            <a:avLst/>
          </a:prstGeom>
          <a:noFill/>
        </p:spPr>
        <p:txBody>
          <a:bodyPr wrap="square" rtlCol="0">
            <a:prstTxWarp prst="textFadeDown">
              <a:avLst>
                <a:gd name="adj" fmla="val 13294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ja-JP" altLang="en-US" sz="4800" b="1" dirty="0">
                <a:ln w="12700">
                  <a:solidFill>
                    <a:schemeClr val="bg1"/>
                  </a:solidFill>
                </a:ln>
                <a:solidFill>
                  <a:schemeClr val="accent6"/>
                </a:solidFill>
              </a:rPr>
              <a:t>伝統工芸品</a:t>
            </a:r>
            <a:endParaRPr lang="en-US" altLang="ja-JP" sz="4800" b="1" dirty="0">
              <a:ln w="12700">
                <a:solidFill>
                  <a:schemeClr val="bg1"/>
                </a:solidFill>
              </a:ln>
              <a:solidFill>
                <a:schemeClr val="accent6"/>
              </a:solidFill>
            </a:endParaRPr>
          </a:p>
          <a:p>
            <a:pPr algn="ctr"/>
            <a:r>
              <a:rPr lang="ja-JP" altLang="en-US" sz="4800" b="1" dirty="0">
                <a:ln w="12700">
                  <a:solidFill>
                    <a:schemeClr val="bg1"/>
                  </a:solidFill>
                </a:ln>
                <a:solidFill>
                  <a:schemeClr val="accent6"/>
                </a:solidFill>
              </a:rPr>
              <a:t>クラフト</a:t>
            </a:r>
            <a:endParaRPr kumimoji="1" lang="ja-JP" altLang="en-US" sz="4800" b="1" dirty="0">
              <a:ln w="12700">
                <a:solidFill>
                  <a:schemeClr val="bg1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F8B5C114-F5D8-CB00-E319-F8D4086E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7" y="2079638"/>
            <a:ext cx="2733685" cy="296980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FC573-7C11-4FD6-3F0D-0CE15AAE6E55}"/>
              </a:ext>
            </a:extLst>
          </p:cNvPr>
          <p:cNvSpPr/>
          <p:nvPr/>
        </p:nvSpPr>
        <p:spPr>
          <a:xfrm>
            <a:off x="3718354" y="146669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5A745-F693-AC72-EE49-ED76030A1DC5}"/>
              </a:ext>
            </a:extLst>
          </p:cNvPr>
          <p:cNvSpPr/>
          <p:nvPr/>
        </p:nvSpPr>
        <p:spPr>
          <a:xfrm>
            <a:off x="3886200" y="5699760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FA72C6-769E-B376-78F9-60221DE2CC03}"/>
              </a:ext>
            </a:extLst>
          </p:cNvPr>
          <p:cNvSpPr/>
          <p:nvPr/>
        </p:nvSpPr>
        <p:spPr>
          <a:xfrm>
            <a:off x="3886200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A386D5-B6F7-01E5-0E01-84DB31F56151}"/>
              </a:ext>
            </a:extLst>
          </p:cNvPr>
          <p:cNvSpPr/>
          <p:nvPr/>
        </p:nvSpPr>
        <p:spPr>
          <a:xfrm>
            <a:off x="4770120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DAA38F-BED2-18E2-C715-E90EBE568B4B}"/>
              </a:ext>
            </a:extLst>
          </p:cNvPr>
          <p:cNvSpPr/>
          <p:nvPr/>
        </p:nvSpPr>
        <p:spPr>
          <a:xfrm>
            <a:off x="5654040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91004F-4CF0-BFC9-8220-9D06A4BD3A43}"/>
              </a:ext>
            </a:extLst>
          </p:cNvPr>
          <p:cNvSpPr/>
          <p:nvPr/>
        </p:nvSpPr>
        <p:spPr>
          <a:xfrm>
            <a:off x="6537960" y="5699760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5C96D3-FF59-EA7E-CC73-4F2A2598DF5E}"/>
              </a:ext>
            </a:extLst>
          </p:cNvPr>
          <p:cNvSpPr txBox="1"/>
          <p:nvPr/>
        </p:nvSpPr>
        <p:spPr>
          <a:xfrm>
            <a:off x="3947366" y="5987980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1F7070-CA7F-90F6-DFDF-10694F59CBEE}"/>
              </a:ext>
            </a:extLst>
          </p:cNvPr>
          <p:cNvSpPr txBox="1"/>
          <p:nvPr/>
        </p:nvSpPr>
        <p:spPr>
          <a:xfrm>
            <a:off x="4119742" y="4581724"/>
            <a:ext cx="141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資材集め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FE384F-88B3-EC3D-E7FE-5F93E9CFC012}"/>
              </a:ext>
            </a:extLst>
          </p:cNvPr>
          <p:cNvSpPr txBox="1"/>
          <p:nvPr/>
        </p:nvSpPr>
        <p:spPr>
          <a:xfrm>
            <a:off x="6662906" y="1734216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プレゼント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311085-A0D3-2DA8-1E1E-A26A37326728}"/>
              </a:ext>
            </a:extLst>
          </p:cNvPr>
          <p:cNvSpPr txBox="1"/>
          <p:nvPr/>
        </p:nvSpPr>
        <p:spPr>
          <a:xfrm>
            <a:off x="6537960" y="6011765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FEBC06-49C3-981B-D92B-8CFADD726692}"/>
              </a:ext>
            </a:extLst>
          </p:cNvPr>
          <p:cNvSpPr/>
          <p:nvPr/>
        </p:nvSpPr>
        <p:spPr>
          <a:xfrm>
            <a:off x="3718354" y="146669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7A389FB-7BFD-76E4-C029-821FCA923C07}"/>
              </a:ext>
            </a:extLst>
          </p:cNvPr>
          <p:cNvSpPr/>
          <p:nvPr/>
        </p:nvSpPr>
        <p:spPr>
          <a:xfrm>
            <a:off x="6716309" y="1560111"/>
            <a:ext cx="603422" cy="5569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12D1CDC-3336-38DE-4E2D-F94C67AF73A9}"/>
              </a:ext>
            </a:extLst>
          </p:cNvPr>
          <p:cNvSpPr/>
          <p:nvPr/>
        </p:nvSpPr>
        <p:spPr>
          <a:xfrm>
            <a:off x="6716309" y="2221294"/>
            <a:ext cx="603422" cy="5569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C228DB-B075-1294-271F-A29A86499076}"/>
              </a:ext>
            </a:extLst>
          </p:cNvPr>
          <p:cNvSpPr txBox="1"/>
          <p:nvPr/>
        </p:nvSpPr>
        <p:spPr>
          <a:xfrm>
            <a:off x="5704600" y="5981597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520069-A7B5-9010-AA72-69B42BD82713}"/>
              </a:ext>
            </a:extLst>
          </p:cNvPr>
          <p:cNvSpPr txBox="1"/>
          <p:nvPr/>
        </p:nvSpPr>
        <p:spPr>
          <a:xfrm>
            <a:off x="6666650" y="2384203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お知らせ</a:t>
            </a:r>
            <a:endParaRPr kumimoji="1" lang="ja-JP" altLang="en-US" sz="105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AF8B331-08B6-6C9A-952A-EC6C78E1AD07}"/>
              </a:ext>
            </a:extLst>
          </p:cNvPr>
          <p:cNvSpPr/>
          <p:nvPr/>
        </p:nvSpPr>
        <p:spPr>
          <a:xfrm>
            <a:off x="3832197" y="825246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E4057AB-427A-AC80-E137-5F775990D609}"/>
              </a:ext>
            </a:extLst>
          </p:cNvPr>
          <p:cNvSpPr txBox="1"/>
          <p:nvPr/>
        </p:nvSpPr>
        <p:spPr>
          <a:xfrm>
            <a:off x="3939309" y="882953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E399BC-85C4-F8B1-8566-9B24C499E322}"/>
              </a:ext>
            </a:extLst>
          </p:cNvPr>
          <p:cNvSpPr txBox="1"/>
          <p:nvPr/>
        </p:nvSpPr>
        <p:spPr>
          <a:xfrm>
            <a:off x="4838700" y="5952349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E6E306B-0976-66FC-872C-20D6844BC842}"/>
              </a:ext>
            </a:extLst>
          </p:cNvPr>
          <p:cNvSpPr/>
          <p:nvPr/>
        </p:nvSpPr>
        <p:spPr>
          <a:xfrm>
            <a:off x="4053936" y="4109341"/>
            <a:ext cx="1417951" cy="14059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C381BA94-F5F2-680E-59C5-486C9E866590}"/>
              </a:ext>
            </a:extLst>
          </p:cNvPr>
          <p:cNvSpPr/>
          <p:nvPr/>
        </p:nvSpPr>
        <p:spPr>
          <a:xfrm>
            <a:off x="5727762" y="4085566"/>
            <a:ext cx="1417951" cy="14059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F68D93-E420-80F0-60E8-3A256156F3B9}"/>
              </a:ext>
            </a:extLst>
          </p:cNvPr>
          <p:cNvSpPr txBox="1"/>
          <p:nvPr/>
        </p:nvSpPr>
        <p:spPr>
          <a:xfrm>
            <a:off x="5807469" y="4588108"/>
            <a:ext cx="141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展示品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B4B841-B2BB-ED50-7611-3E7C1D168AA7}"/>
              </a:ext>
            </a:extLst>
          </p:cNvPr>
          <p:cNvSpPr txBox="1"/>
          <p:nvPr/>
        </p:nvSpPr>
        <p:spPr>
          <a:xfrm>
            <a:off x="6326817" y="825245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900013-7DF2-F4E5-AC7F-2FA1C12369EA}"/>
              </a:ext>
            </a:extLst>
          </p:cNvPr>
          <p:cNvSpPr txBox="1"/>
          <p:nvPr/>
        </p:nvSpPr>
        <p:spPr>
          <a:xfrm>
            <a:off x="6324226" y="457253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B26E6C-7ED4-867E-CF36-E759CDEF289B}"/>
              </a:ext>
            </a:extLst>
          </p:cNvPr>
          <p:cNvSpPr txBox="1"/>
          <p:nvPr/>
        </p:nvSpPr>
        <p:spPr>
          <a:xfrm>
            <a:off x="5194521" y="831656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84241C-9EDF-74C2-6219-36E630B5AB1C}"/>
              </a:ext>
            </a:extLst>
          </p:cNvPr>
          <p:cNvSpPr txBox="1"/>
          <p:nvPr/>
        </p:nvSpPr>
        <p:spPr>
          <a:xfrm>
            <a:off x="5194521" y="455913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986C3B9-AD64-22AD-EC30-D6827DB28A98}"/>
              </a:ext>
            </a:extLst>
          </p:cNvPr>
          <p:cNvSpPr/>
          <p:nvPr/>
        </p:nvSpPr>
        <p:spPr>
          <a:xfrm>
            <a:off x="3832197" y="459588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D1453A6-4C08-87F2-E5ED-0E5573E859D0}"/>
              </a:ext>
            </a:extLst>
          </p:cNvPr>
          <p:cNvSpPr txBox="1"/>
          <p:nvPr/>
        </p:nvSpPr>
        <p:spPr>
          <a:xfrm>
            <a:off x="3843911" y="49186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C374F4F-DC18-5A65-47F0-92CB4E0BBF06}"/>
              </a:ext>
            </a:extLst>
          </p:cNvPr>
          <p:cNvSpPr/>
          <p:nvPr/>
        </p:nvSpPr>
        <p:spPr>
          <a:xfrm>
            <a:off x="4235214" y="683941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7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4A29276-C7FD-BC2B-007E-B706866F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9729">
            <a:off x="3746366" y="1812175"/>
            <a:ext cx="3658624" cy="344642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FC573-7C11-4FD6-3F0D-0CE15AAE6E55}"/>
              </a:ext>
            </a:extLst>
          </p:cNvPr>
          <p:cNvSpPr/>
          <p:nvPr/>
        </p:nvSpPr>
        <p:spPr>
          <a:xfrm>
            <a:off x="3718354" y="146669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5A745-F693-AC72-EE49-ED76030A1DC5}"/>
              </a:ext>
            </a:extLst>
          </p:cNvPr>
          <p:cNvSpPr/>
          <p:nvPr/>
        </p:nvSpPr>
        <p:spPr>
          <a:xfrm>
            <a:off x="3886200" y="5699760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FA72C6-769E-B376-78F9-60221DE2CC03}"/>
              </a:ext>
            </a:extLst>
          </p:cNvPr>
          <p:cNvSpPr/>
          <p:nvPr/>
        </p:nvSpPr>
        <p:spPr>
          <a:xfrm>
            <a:off x="3886200" y="5703104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A386D5-B6F7-01E5-0E01-84DB31F56151}"/>
              </a:ext>
            </a:extLst>
          </p:cNvPr>
          <p:cNvSpPr/>
          <p:nvPr/>
        </p:nvSpPr>
        <p:spPr>
          <a:xfrm>
            <a:off x="4770120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DAA38F-BED2-18E2-C715-E90EBE568B4B}"/>
              </a:ext>
            </a:extLst>
          </p:cNvPr>
          <p:cNvSpPr/>
          <p:nvPr/>
        </p:nvSpPr>
        <p:spPr>
          <a:xfrm>
            <a:off x="5654040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91004F-4CF0-BFC9-8220-9D06A4BD3A43}"/>
              </a:ext>
            </a:extLst>
          </p:cNvPr>
          <p:cNvSpPr/>
          <p:nvPr/>
        </p:nvSpPr>
        <p:spPr>
          <a:xfrm>
            <a:off x="6537960" y="5699760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5C96D3-FF59-EA7E-CC73-4F2A2598DF5E}"/>
              </a:ext>
            </a:extLst>
          </p:cNvPr>
          <p:cNvSpPr txBox="1"/>
          <p:nvPr/>
        </p:nvSpPr>
        <p:spPr>
          <a:xfrm>
            <a:off x="3947366" y="5987980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311085-A0D3-2DA8-1E1E-A26A37326728}"/>
              </a:ext>
            </a:extLst>
          </p:cNvPr>
          <p:cNvSpPr txBox="1"/>
          <p:nvPr/>
        </p:nvSpPr>
        <p:spPr>
          <a:xfrm>
            <a:off x="6537960" y="6011765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FEBC06-49C3-981B-D92B-8CFADD726692}"/>
              </a:ext>
            </a:extLst>
          </p:cNvPr>
          <p:cNvSpPr/>
          <p:nvPr/>
        </p:nvSpPr>
        <p:spPr>
          <a:xfrm>
            <a:off x="3718354" y="146669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C228DB-B075-1294-271F-A29A86499076}"/>
              </a:ext>
            </a:extLst>
          </p:cNvPr>
          <p:cNvSpPr txBox="1"/>
          <p:nvPr/>
        </p:nvSpPr>
        <p:spPr>
          <a:xfrm>
            <a:off x="5704600" y="5981597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E399BC-85C4-F8B1-8566-9B24C499E322}"/>
              </a:ext>
            </a:extLst>
          </p:cNvPr>
          <p:cNvSpPr txBox="1"/>
          <p:nvPr/>
        </p:nvSpPr>
        <p:spPr>
          <a:xfrm>
            <a:off x="4838700" y="5952349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DEA52C-30E9-0694-1989-AC5A67FE7AFF}"/>
              </a:ext>
            </a:extLst>
          </p:cNvPr>
          <p:cNvSpPr txBox="1"/>
          <p:nvPr/>
        </p:nvSpPr>
        <p:spPr>
          <a:xfrm>
            <a:off x="826851" y="827940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資材集め</a:t>
            </a:r>
            <a:endParaRPr kumimoji="1" lang="en-US" altLang="ja-JP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47E7A51-F350-46F6-83D2-5B34B5D4AD75}"/>
              </a:ext>
            </a:extLst>
          </p:cNvPr>
          <p:cNvSpPr/>
          <p:nvPr/>
        </p:nvSpPr>
        <p:spPr>
          <a:xfrm>
            <a:off x="3786696" y="809147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F3281E-1AAB-858A-C8D1-EF6183FC8CA0}"/>
              </a:ext>
            </a:extLst>
          </p:cNvPr>
          <p:cNvSpPr txBox="1"/>
          <p:nvPr/>
        </p:nvSpPr>
        <p:spPr>
          <a:xfrm>
            <a:off x="3893808" y="866854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D2AFBE3-6D2C-2E64-9036-D7831DC237EC}"/>
              </a:ext>
            </a:extLst>
          </p:cNvPr>
          <p:cNvSpPr txBox="1"/>
          <p:nvPr/>
        </p:nvSpPr>
        <p:spPr>
          <a:xfrm>
            <a:off x="6278317" y="809253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CA97EBB-01B8-3312-0978-B57F71540E3B}"/>
              </a:ext>
            </a:extLst>
          </p:cNvPr>
          <p:cNvSpPr txBox="1"/>
          <p:nvPr/>
        </p:nvSpPr>
        <p:spPr>
          <a:xfrm>
            <a:off x="6277429" y="437509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FAD779D-D114-406D-CC8C-A428F743618E}"/>
              </a:ext>
            </a:extLst>
          </p:cNvPr>
          <p:cNvSpPr txBox="1"/>
          <p:nvPr/>
        </p:nvSpPr>
        <p:spPr>
          <a:xfrm>
            <a:off x="5149020" y="805829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6C0ED7-9998-F22E-921B-9F8F469956E9}"/>
              </a:ext>
            </a:extLst>
          </p:cNvPr>
          <p:cNvSpPr txBox="1"/>
          <p:nvPr/>
        </p:nvSpPr>
        <p:spPr>
          <a:xfrm>
            <a:off x="5149020" y="439814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8CF7BC9-DC2D-B7CB-0E00-7E895034997C}"/>
              </a:ext>
            </a:extLst>
          </p:cNvPr>
          <p:cNvSpPr/>
          <p:nvPr/>
        </p:nvSpPr>
        <p:spPr>
          <a:xfrm>
            <a:off x="3786696" y="443489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13FCD23-540D-63E4-DCBB-FFDD1297A901}"/>
              </a:ext>
            </a:extLst>
          </p:cNvPr>
          <p:cNvSpPr txBox="1"/>
          <p:nvPr/>
        </p:nvSpPr>
        <p:spPr>
          <a:xfrm>
            <a:off x="3798410" y="47576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D6F19EF-3F70-984C-B345-F600302440DA}"/>
              </a:ext>
            </a:extLst>
          </p:cNvPr>
          <p:cNvSpPr/>
          <p:nvPr/>
        </p:nvSpPr>
        <p:spPr>
          <a:xfrm>
            <a:off x="4189713" y="667842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BFC0B71C-D4BF-11A0-601B-5D7412C5B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0" t="-7971" r="-2132" b="48707"/>
          <a:stretch/>
        </p:blipFill>
        <p:spPr>
          <a:xfrm>
            <a:off x="7842626" y="1588002"/>
            <a:ext cx="3643455" cy="4098991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1155BC1-03B9-9625-C880-6E419151C24A}"/>
              </a:ext>
            </a:extLst>
          </p:cNvPr>
          <p:cNvSpPr/>
          <p:nvPr/>
        </p:nvSpPr>
        <p:spPr>
          <a:xfrm>
            <a:off x="7759148" y="146669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5770A2A-320B-5457-C8C6-78639082F0F1}"/>
              </a:ext>
            </a:extLst>
          </p:cNvPr>
          <p:cNvSpPr/>
          <p:nvPr/>
        </p:nvSpPr>
        <p:spPr>
          <a:xfrm>
            <a:off x="7926994" y="5699760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BDFAE1A-FC47-7F71-A5CB-DFE4ABAFBBA2}"/>
              </a:ext>
            </a:extLst>
          </p:cNvPr>
          <p:cNvSpPr/>
          <p:nvPr/>
        </p:nvSpPr>
        <p:spPr>
          <a:xfrm>
            <a:off x="7926994" y="5703104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518D3AD-207B-A3EC-CD88-2C801E3D1A43}"/>
              </a:ext>
            </a:extLst>
          </p:cNvPr>
          <p:cNvSpPr/>
          <p:nvPr/>
        </p:nvSpPr>
        <p:spPr>
          <a:xfrm>
            <a:off x="8810914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D50A631-BD14-9110-4BF9-DDD1106DB289}"/>
              </a:ext>
            </a:extLst>
          </p:cNvPr>
          <p:cNvSpPr/>
          <p:nvPr/>
        </p:nvSpPr>
        <p:spPr>
          <a:xfrm>
            <a:off x="9694834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75E5859-A618-1536-F76E-CD370579E7F2}"/>
              </a:ext>
            </a:extLst>
          </p:cNvPr>
          <p:cNvSpPr/>
          <p:nvPr/>
        </p:nvSpPr>
        <p:spPr>
          <a:xfrm>
            <a:off x="10578754" y="5699760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5E8B32D-2035-B501-ECA4-097105883C42}"/>
              </a:ext>
            </a:extLst>
          </p:cNvPr>
          <p:cNvSpPr txBox="1"/>
          <p:nvPr/>
        </p:nvSpPr>
        <p:spPr>
          <a:xfrm>
            <a:off x="7988160" y="5987980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B4EB7EC-6E2E-38D9-7CBD-B4700AFDE8FE}"/>
              </a:ext>
            </a:extLst>
          </p:cNvPr>
          <p:cNvSpPr txBox="1"/>
          <p:nvPr/>
        </p:nvSpPr>
        <p:spPr>
          <a:xfrm>
            <a:off x="10578754" y="6011765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D126183-7C0D-32D3-D35F-666CDCA21D12}"/>
              </a:ext>
            </a:extLst>
          </p:cNvPr>
          <p:cNvSpPr/>
          <p:nvPr/>
        </p:nvSpPr>
        <p:spPr>
          <a:xfrm>
            <a:off x="7759148" y="146669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65034AB-8279-4B81-8048-0464CD79C5CC}"/>
              </a:ext>
            </a:extLst>
          </p:cNvPr>
          <p:cNvSpPr txBox="1"/>
          <p:nvPr/>
        </p:nvSpPr>
        <p:spPr>
          <a:xfrm>
            <a:off x="9745394" y="5981597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344B897-52C0-DB9D-E1CD-0C904CE55D7E}"/>
              </a:ext>
            </a:extLst>
          </p:cNvPr>
          <p:cNvSpPr txBox="1"/>
          <p:nvPr/>
        </p:nvSpPr>
        <p:spPr>
          <a:xfrm>
            <a:off x="8879494" y="5952349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E0E5CD-4330-35C4-438A-10467B13139D}"/>
              </a:ext>
            </a:extLst>
          </p:cNvPr>
          <p:cNvSpPr/>
          <p:nvPr/>
        </p:nvSpPr>
        <p:spPr>
          <a:xfrm>
            <a:off x="7827490" y="809147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6F3F6F8-6970-7BC1-4D1C-2919915DF4DB}"/>
              </a:ext>
            </a:extLst>
          </p:cNvPr>
          <p:cNvSpPr txBox="1"/>
          <p:nvPr/>
        </p:nvSpPr>
        <p:spPr>
          <a:xfrm>
            <a:off x="7934602" y="866854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E11A3E7-C98F-C232-3850-415DB7DE9FA2}"/>
              </a:ext>
            </a:extLst>
          </p:cNvPr>
          <p:cNvSpPr txBox="1"/>
          <p:nvPr/>
        </p:nvSpPr>
        <p:spPr>
          <a:xfrm>
            <a:off x="10319111" y="809253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4C77E72-6B8E-5579-FD48-6A0D8D4BC8C7}"/>
              </a:ext>
            </a:extLst>
          </p:cNvPr>
          <p:cNvSpPr txBox="1"/>
          <p:nvPr/>
        </p:nvSpPr>
        <p:spPr>
          <a:xfrm>
            <a:off x="10318223" y="437509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999D80D-3E92-FB65-E5CA-FD8287E903D1}"/>
              </a:ext>
            </a:extLst>
          </p:cNvPr>
          <p:cNvSpPr txBox="1"/>
          <p:nvPr/>
        </p:nvSpPr>
        <p:spPr>
          <a:xfrm>
            <a:off x="9189814" y="805829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7C6D7-5721-0C5B-1322-D53EC3639BD3}"/>
              </a:ext>
            </a:extLst>
          </p:cNvPr>
          <p:cNvSpPr txBox="1"/>
          <p:nvPr/>
        </p:nvSpPr>
        <p:spPr>
          <a:xfrm>
            <a:off x="9189814" y="439814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CA54C3A-27B0-B1A4-1071-FA791E1671B0}"/>
              </a:ext>
            </a:extLst>
          </p:cNvPr>
          <p:cNvSpPr/>
          <p:nvPr/>
        </p:nvSpPr>
        <p:spPr>
          <a:xfrm>
            <a:off x="7827490" y="443489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7D48D3C-7399-DD53-042E-2243726D11C5}"/>
              </a:ext>
            </a:extLst>
          </p:cNvPr>
          <p:cNvSpPr txBox="1"/>
          <p:nvPr/>
        </p:nvSpPr>
        <p:spPr>
          <a:xfrm>
            <a:off x="7839204" y="47576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C77E581-445A-9127-1467-23458AC9F9DC}"/>
              </a:ext>
            </a:extLst>
          </p:cNvPr>
          <p:cNvSpPr/>
          <p:nvPr/>
        </p:nvSpPr>
        <p:spPr>
          <a:xfrm>
            <a:off x="8230507" y="667842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1F93C05B-397A-F881-12A6-F17897CD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77293">
            <a:off x="8880878" y="4098835"/>
            <a:ext cx="1075728" cy="12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DEA52C-30E9-0694-1989-AC5A67FE7AFF}"/>
              </a:ext>
            </a:extLst>
          </p:cNvPr>
          <p:cNvSpPr txBox="1"/>
          <p:nvPr/>
        </p:nvSpPr>
        <p:spPr>
          <a:xfrm>
            <a:off x="826851" y="827940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資材集め</a:t>
            </a:r>
            <a:endParaRPr kumimoji="1" lang="en-US" altLang="ja-JP" dirty="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1798347B-BBF0-FCFC-3705-4150E75C4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8" t="-1910" r="-1558" b="50073"/>
          <a:stretch/>
        </p:blipFill>
        <p:spPr>
          <a:xfrm rot="21309729">
            <a:off x="2502210" y="1893963"/>
            <a:ext cx="3147379" cy="3027873"/>
          </a:xfrm>
          <a:prstGeom prst="rect">
            <a:avLst/>
          </a:prstGeom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0EC12B8-4D2F-7627-B3F6-D96D6CFAF1EC}"/>
              </a:ext>
            </a:extLst>
          </p:cNvPr>
          <p:cNvSpPr/>
          <p:nvPr/>
        </p:nvSpPr>
        <p:spPr>
          <a:xfrm>
            <a:off x="2056383" y="201246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60A9631-2800-3AC7-DFB2-31D2B8717F53}"/>
              </a:ext>
            </a:extLst>
          </p:cNvPr>
          <p:cNvSpPr/>
          <p:nvPr/>
        </p:nvSpPr>
        <p:spPr>
          <a:xfrm>
            <a:off x="2224229" y="5754337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F0FADDE-404B-9EB5-5122-E362FBB14430}"/>
              </a:ext>
            </a:extLst>
          </p:cNvPr>
          <p:cNvSpPr/>
          <p:nvPr/>
        </p:nvSpPr>
        <p:spPr>
          <a:xfrm>
            <a:off x="2224229" y="5757681"/>
            <a:ext cx="883920" cy="8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3B1596B-DE1A-E90F-3E9C-B76EEDCDB20A}"/>
              </a:ext>
            </a:extLst>
          </p:cNvPr>
          <p:cNvSpPr/>
          <p:nvPr/>
        </p:nvSpPr>
        <p:spPr>
          <a:xfrm>
            <a:off x="3108149" y="5754337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98A2DE6-B6E4-7F71-FFAA-AA78A88DC600}"/>
              </a:ext>
            </a:extLst>
          </p:cNvPr>
          <p:cNvSpPr/>
          <p:nvPr/>
        </p:nvSpPr>
        <p:spPr>
          <a:xfrm>
            <a:off x="3992069" y="5754337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8DD5F98-72C7-2918-091A-E0333FD56EA6}"/>
              </a:ext>
            </a:extLst>
          </p:cNvPr>
          <p:cNvSpPr/>
          <p:nvPr/>
        </p:nvSpPr>
        <p:spPr>
          <a:xfrm>
            <a:off x="4875989" y="5754337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A9E9A5-D456-4AC1-59A9-1C0BB5372021}"/>
              </a:ext>
            </a:extLst>
          </p:cNvPr>
          <p:cNvSpPr txBox="1"/>
          <p:nvPr/>
        </p:nvSpPr>
        <p:spPr>
          <a:xfrm>
            <a:off x="2285395" y="6042557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0E9A5C-CC27-5025-9665-BE3E571A2EAE}"/>
              </a:ext>
            </a:extLst>
          </p:cNvPr>
          <p:cNvSpPr txBox="1"/>
          <p:nvPr/>
        </p:nvSpPr>
        <p:spPr>
          <a:xfrm>
            <a:off x="4875989" y="6066342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8E98B23-0FFB-073F-6B36-E1E8E010EE42}"/>
              </a:ext>
            </a:extLst>
          </p:cNvPr>
          <p:cNvSpPr/>
          <p:nvPr/>
        </p:nvSpPr>
        <p:spPr>
          <a:xfrm>
            <a:off x="2056383" y="201246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DB2FAD0-71B1-F68B-CDA9-781713D71B92}"/>
              </a:ext>
            </a:extLst>
          </p:cNvPr>
          <p:cNvSpPr txBox="1"/>
          <p:nvPr/>
        </p:nvSpPr>
        <p:spPr>
          <a:xfrm>
            <a:off x="4042629" y="6036174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DE6A2DD-DFD8-93A2-8D82-63881CFD7C9C}"/>
              </a:ext>
            </a:extLst>
          </p:cNvPr>
          <p:cNvSpPr txBox="1"/>
          <p:nvPr/>
        </p:nvSpPr>
        <p:spPr>
          <a:xfrm>
            <a:off x="3176729" y="6006926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B240F8-A008-9C3B-1790-9E23CE7251C9}"/>
              </a:ext>
            </a:extLst>
          </p:cNvPr>
          <p:cNvSpPr/>
          <p:nvPr/>
        </p:nvSpPr>
        <p:spPr>
          <a:xfrm>
            <a:off x="2333470" y="1728086"/>
            <a:ext cx="3194865" cy="37464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D70C5D-F861-481E-E751-A3D41994245C}"/>
              </a:ext>
            </a:extLst>
          </p:cNvPr>
          <p:cNvSpPr txBox="1"/>
          <p:nvPr/>
        </p:nvSpPr>
        <p:spPr>
          <a:xfrm>
            <a:off x="2597177" y="2447519"/>
            <a:ext cx="22678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・釜石鉱山</a:t>
            </a:r>
            <a:r>
              <a:rPr lang="ja-JP" altLang="en-US" dirty="0"/>
              <a:t>の</a:t>
            </a:r>
            <a:r>
              <a:rPr kumimoji="1" lang="ja-JP" altLang="en-US" dirty="0"/>
              <a:t>鉄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EBD9D2-8404-B04F-4888-F21847B2AE2B}"/>
              </a:ext>
            </a:extLst>
          </p:cNvPr>
          <p:cNvSpPr txBox="1"/>
          <p:nvPr/>
        </p:nvSpPr>
        <p:spPr>
          <a:xfrm>
            <a:off x="2595308" y="3406347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・ケヤキの木材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1A514F4-833F-D0DC-1FEA-8993877A069A}"/>
              </a:ext>
            </a:extLst>
          </p:cNvPr>
          <p:cNvSpPr txBox="1"/>
          <p:nvPr/>
        </p:nvSpPr>
        <p:spPr>
          <a:xfrm>
            <a:off x="2597177" y="2054831"/>
            <a:ext cx="226783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南部鉄器</a:t>
            </a:r>
            <a:endParaRPr kumimoji="1" lang="ja-JP" altLang="en-US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091C2C-CE0F-8EFD-F46D-F3793185C7C0}"/>
              </a:ext>
            </a:extLst>
          </p:cNvPr>
          <p:cNvSpPr txBox="1"/>
          <p:nvPr/>
        </p:nvSpPr>
        <p:spPr>
          <a:xfrm>
            <a:off x="2595308" y="3004320"/>
            <a:ext cx="22697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岩屋堂箪笥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BB0399-30E9-191C-CCD3-7CE24C630773}"/>
              </a:ext>
            </a:extLst>
          </p:cNvPr>
          <p:cNvSpPr txBox="1"/>
          <p:nvPr/>
        </p:nvSpPr>
        <p:spPr>
          <a:xfrm>
            <a:off x="2268348" y="928803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B1D352-3A9A-D369-224D-E98E3D5ED7FE}"/>
              </a:ext>
            </a:extLst>
          </p:cNvPr>
          <p:cNvSpPr txBox="1"/>
          <p:nvPr/>
        </p:nvSpPr>
        <p:spPr>
          <a:xfrm>
            <a:off x="4607721" y="859735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DD5FF4-341D-70C4-185F-E440C802A2A2}"/>
              </a:ext>
            </a:extLst>
          </p:cNvPr>
          <p:cNvSpPr txBox="1"/>
          <p:nvPr/>
        </p:nvSpPr>
        <p:spPr>
          <a:xfrm>
            <a:off x="4606833" y="487991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23ED5C-0E88-F530-BCB3-A291E62EABA7}"/>
              </a:ext>
            </a:extLst>
          </p:cNvPr>
          <p:cNvSpPr txBox="1"/>
          <p:nvPr/>
        </p:nvSpPr>
        <p:spPr>
          <a:xfrm>
            <a:off x="3478424" y="856743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A79DC5-7637-FF6E-D0F9-41216A44D666}"/>
              </a:ext>
            </a:extLst>
          </p:cNvPr>
          <p:cNvSpPr txBox="1"/>
          <p:nvPr/>
        </p:nvSpPr>
        <p:spPr>
          <a:xfrm>
            <a:off x="3478424" y="480568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830FE24-7E2E-0644-7E18-91E38360911B}"/>
              </a:ext>
            </a:extLst>
          </p:cNvPr>
          <p:cNvSpPr/>
          <p:nvPr/>
        </p:nvSpPr>
        <p:spPr>
          <a:xfrm>
            <a:off x="2595308" y="708426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8F85AD-8058-26E3-6711-D102FEB1A970}"/>
              </a:ext>
            </a:extLst>
          </p:cNvPr>
          <p:cNvSpPr/>
          <p:nvPr/>
        </p:nvSpPr>
        <p:spPr>
          <a:xfrm>
            <a:off x="2146491" y="481896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E1629E-994D-D156-83FF-F284691AF9E8}"/>
              </a:ext>
            </a:extLst>
          </p:cNvPr>
          <p:cNvSpPr/>
          <p:nvPr/>
        </p:nvSpPr>
        <p:spPr>
          <a:xfrm>
            <a:off x="2147994" y="852268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DB883-2FE9-0BB9-3874-9B0FB43EB1B7}"/>
              </a:ext>
            </a:extLst>
          </p:cNvPr>
          <p:cNvSpPr txBox="1"/>
          <p:nvPr/>
        </p:nvSpPr>
        <p:spPr>
          <a:xfrm>
            <a:off x="2164754" y="52295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983E3A-174D-E5E7-4544-CD7FF5D13A6E}"/>
              </a:ext>
            </a:extLst>
          </p:cNvPr>
          <p:cNvSpPr txBox="1"/>
          <p:nvPr/>
        </p:nvSpPr>
        <p:spPr>
          <a:xfrm>
            <a:off x="2595308" y="3773259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・ウルシの樹液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1CCFFD-2134-A3CC-CEB1-B4A2CDBCF8C4}"/>
              </a:ext>
            </a:extLst>
          </p:cNvPr>
          <p:cNvSpPr txBox="1"/>
          <p:nvPr/>
        </p:nvSpPr>
        <p:spPr>
          <a:xfrm>
            <a:off x="2606289" y="4310920"/>
            <a:ext cx="22697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秀衡塗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F2A5E7-BFD7-497C-EBBB-EFA4B346B69A}"/>
              </a:ext>
            </a:extLst>
          </p:cNvPr>
          <p:cNvSpPr txBox="1"/>
          <p:nvPr/>
        </p:nvSpPr>
        <p:spPr>
          <a:xfrm>
            <a:off x="2606289" y="4710853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・平泉周辺の金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FA226D-8F15-0FE3-9AF3-4347EDCF4813}"/>
              </a:ext>
            </a:extLst>
          </p:cNvPr>
          <p:cNvSpPr txBox="1"/>
          <p:nvPr/>
        </p:nvSpPr>
        <p:spPr>
          <a:xfrm>
            <a:off x="2606289" y="5074585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・ウルシの樹液</a:t>
            </a:r>
            <a:endParaRPr kumimoji="1" lang="ja-JP" altLang="en-US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DC6E831-06AF-095B-DFD4-085521C6A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9868">
            <a:off x="4345205" y="3304906"/>
            <a:ext cx="1039605" cy="12525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2C4A002-DD2D-3B45-FA06-2AC0E9A26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8" t="-1910" r="-1558" b="50073"/>
          <a:stretch/>
        </p:blipFill>
        <p:spPr>
          <a:xfrm rot="21309729">
            <a:off x="7135170" y="1922766"/>
            <a:ext cx="3147379" cy="3027873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D0AA01D-3806-50FD-E565-59D96791BB8E}"/>
              </a:ext>
            </a:extLst>
          </p:cNvPr>
          <p:cNvSpPr/>
          <p:nvPr/>
        </p:nvSpPr>
        <p:spPr>
          <a:xfrm>
            <a:off x="6689343" y="230049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327D299-124E-480B-5768-5C80E848906A}"/>
              </a:ext>
            </a:extLst>
          </p:cNvPr>
          <p:cNvSpPr/>
          <p:nvPr/>
        </p:nvSpPr>
        <p:spPr>
          <a:xfrm>
            <a:off x="6857189" y="5783140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278E44C-A0D0-4AD4-2549-B70CBB539A69}"/>
              </a:ext>
            </a:extLst>
          </p:cNvPr>
          <p:cNvSpPr/>
          <p:nvPr/>
        </p:nvSpPr>
        <p:spPr>
          <a:xfrm>
            <a:off x="6857189" y="5786484"/>
            <a:ext cx="883920" cy="8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CEE9DC-3E01-6F76-752A-C3F133A24193}"/>
              </a:ext>
            </a:extLst>
          </p:cNvPr>
          <p:cNvSpPr/>
          <p:nvPr/>
        </p:nvSpPr>
        <p:spPr>
          <a:xfrm>
            <a:off x="7741109" y="578314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5A83C43-DAC8-EF7B-3E41-6D4C60ACC7A9}"/>
              </a:ext>
            </a:extLst>
          </p:cNvPr>
          <p:cNvSpPr/>
          <p:nvPr/>
        </p:nvSpPr>
        <p:spPr>
          <a:xfrm>
            <a:off x="8625029" y="578314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49EED01-2355-E162-383C-9DC9BB85C0CD}"/>
              </a:ext>
            </a:extLst>
          </p:cNvPr>
          <p:cNvSpPr/>
          <p:nvPr/>
        </p:nvSpPr>
        <p:spPr>
          <a:xfrm>
            <a:off x="9508949" y="5783140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2D0FFC2-FE3F-1CDE-AB26-1439D3792E60}"/>
              </a:ext>
            </a:extLst>
          </p:cNvPr>
          <p:cNvSpPr txBox="1"/>
          <p:nvPr/>
        </p:nvSpPr>
        <p:spPr>
          <a:xfrm>
            <a:off x="6918355" y="6071360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BBAAD1-102E-89A8-B7E3-E542AA2CA38E}"/>
              </a:ext>
            </a:extLst>
          </p:cNvPr>
          <p:cNvSpPr txBox="1"/>
          <p:nvPr/>
        </p:nvSpPr>
        <p:spPr>
          <a:xfrm>
            <a:off x="9508949" y="6095145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C383B6-E968-6D5C-8ACD-EAF7B05E7056}"/>
              </a:ext>
            </a:extLst>
          </p:cNvPr>
          <p:cNvSpPr/>
          <p:nvPr/>
        </p:nvSpPr>
        <p:spPr>
          <a:xfrm>
            <a:off x="6689343" y="230049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19149A-4E08-1813-9DFF-7A412E7C2A16}"/>
              </a:ext>
            </a:extLst>
          </p:cNvPr>
          <p:cNvSpPr txBox="1"/>
          <p:nvPr/>
        </p:nvSpPr>
        <p:spPr>
          <a:xfrm>
            <a:off x="8675589" y="6064977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3F2E5AE-37D5-A8CC-8D28-8A856FDA6DE9}"/>
              </a:ext>
            </a:extLst>
          </p:cNvPr>
          <p:cNvSpPr txBox="1"/>
          <p:nvPr/>
        </p:nvSpPr>
        <p:spPr>
          <a:xfrm>
            <a:off x="7809689" y="6035729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E75A10C-5F04-DB90-A818-DC98C8C19193}"/>
              </a:ext>
            </a:extLst>
          </p:cNvPr>
          <p:cNvSpPr/>
          <p:nvPr/>
        </p:nvSpPr>
        <p:spPr>
          <a:xfrm>
            <a:off x="6966430" y="1756889"/>
            <a:ext cx="3194865" cy="37464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DF88B94-EA7C-8D75-FE3B-77D8AE10CA57}"/>
              </a:ext>
            </a:extLst>
          </p:cNvPr>
          <p:cNvSpPr txBox="1"/>
          <p:nvPr/>
        </p:nvSpPr>
        <p:spPr>
          <a:xfrm>
            <a:off x="7230137" y="2476322"/>
            <a:ext cx="22678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・釜石鉱山</a:t>
            </a:r>
            <a:r>
              <a:rPr lang="ja-JP" altLang="en-US" dirty="0"/>
              <a:t>の</a:t>
            </a:r>
            <a:r>
              <a:rPr kumimoji="1" lang="ja-JP" altLang="en-US" dirty="0"/>
              <a:t>鉄</a:t>
            </a:r>
            <a:endParaRPr kumimoji="1"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513C234-DDA6-257B-82FB-4F5019747106}"/>
              </a:ext>
            </a:extLst>
          </p:cNvPr>
          <p:cNvSpPr txBox="1"/>
          <p:nvPr/>
        </p:nvSpPr>
        <p:spPr>
          <a:xfrm>
            <a:off x="7228268" y="3435150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・ケヤキの木材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D6351B-8716-2F80-DBE0-9A76B0D35E57}"/>
              </a:ext>
            </a:extLst>
          </p:cNvPr>
          <p:cNvSpPr txBox="1"/>
          <p:nvPr/>
        </p:nvSpPr>
        <p:spPr>
          <a:xfrm>
            <a:off x="7230137" y="2083634"/>
            <a:ext cx="226783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南部鉄器</a:t>
            </a:r>
            <a:endParaRPr kumimoji="1" lang="ja-JP" altLang="en-US" sz="2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013260-C145-28FF-74EB-10973D3787FE}"/>
              </a:ext>
            </a:extLst>
          </p:cNvPr>
          <p:cNvSpPr txBox="1"/>
          <p:nvPr/>
        </p:nvSpPr>
        <p:spPr>
          <a:xfrm>
            <a:off x="7228268" y="3033123"/>
            <a:ext cx="22697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岩屋堂箪笥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6CE004C-94F9-B532-3E77-55E8B1453D29}"/>
              </a:ext>
            </a:extLst>
          </p:cNvPr>
          <p:cNvSpPr txBox="1"/>
          <p:nvPr/>
        </p:nvSpPr>
        <p:spPr>
          <a:xfrm>
            <a:off x="6901308" y="957606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D63FFEE-1B24-83E3-4996-0A60234CE5C9}"/>
              </a:ext>
            </a:extLst>
          </p:cNvPr>
          <p:cNvSpPr txBox="1"/>
          <p:nvPr/>
        </p:nvSpPr>
        <p:spPr>
          <a:xfrm>
            <a:off x="9240681" y="888538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780EFEB-2F14-B745-2E8B-8CC112F3739A}"/>
              </a:ext>
            </a:extLst>
          </p:cNvPr>
          <p:cNvSpPr txBox="1"/>
          <p:nvPr/>
        </p:nvSpPr>
        <p:spPr>
          <a:xfrm>
            <a:off x="9239793" y="516794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4C0183-1DAD-A658-A7BF-EFFFC703E79B}"/>
              </a:ext>
            </a:extLst>
          </p:cNvPr>
          <p:cNvSpPr txBox="1"/>
          <p:nvPr/>
        </p:nvSpPr>
        <p:spPr>
          <a:xfrm>
            <a:off x="8111384" y="885546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7B2ABEA-8364-2352-73DA-3142BAEB2EE2}"/>
              </a:ext>
            </a:extLst>
          </p:cNvPr>
          <p:cNvSpPr txBox="1"/>
          <p:nvPr/>
        </p:nvSpPr>
        <p:spPr>
          <a:xfrm>
            <a:off x="8111384" y="509371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7AF6D9E-8497-D621-E9EF-6D09CF4E4D86}"/>
              </a:ext>
            </a:extLst>
          </p:cNvPr>
          <p:cNvSpPr/>
          <p:nvPr/>
        </p:nvSpPr>
        <p:spPr>
          <a:xfrm>
            <a:off x="7228268" y="737229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CC39B35-77E7-8D0F-ED7E-55386F783129}"/>
              </a:ext>
            </a:extLst>
          </p:cNvPr>
          <p:cNvSpPr/>
          <p:nvPr/>
        </p:nvSpPr>
        <p:spPr>
          <a:xfrm>
            <a:off x="6779451" y="510699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53E006A-1A02-5D1A-320B-8E2DC3EB17C3}"/>
              </a:ext>
            </a:extLst>
          </p:cNvPr>
          <p:cNvSpPr/>
          <p:nvPr/>
        </p:nvSpPr>
        <p:spPr>
          <a:xfrm>
            <a:off x="6780954" y="881071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6D0ADBD-9406-BCB8-D43F-FC604EBBBC41}"/>
              </a:ext>
            </a:extLst>
          </p:cNvPr>
          <p:cNvSpPr txBox="1"/>
          <p:nvPr/>
        </p:nvSpPr>
        <p:spPr>
          <a:xfrm>
            <a:off x="6797714" y="5517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CF5310-2FCA-101B-F90B-D6B423FD54FD}"/>
              </a:ext>
            </a:extLst>
          </p:cNvPr>
          <p:cNvSpPr txBox="1"/>
          <p:nvPr/>
        </p:nvSpPr>
        <p:spPr>
          <a:xfrm>
            <a:off x="7228268" y="3802062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・ウルシの樹液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418D9D7-B01A-AEAD-3B2B-9AFD34785F50}"/>
              </a:ext>
            </a:extLst>
          </p:cNvPr>
          <p:cNvSpPr txBox="1"/>
          <p:nvPr/>
        </p:nvSpPr>
        <p:spPr>
          <a:xfrm>
            <a:off x="7239249" y="4339723"/>
            <a:ext cx="22697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秀衡塗</a:t>
            </a:r>
            <a:endParaRPr kumimoji="1" lang="ja-JP" altLang="en-US" sz="20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32A1CB6-0D2F-C54D-0738-F00D2222AD6A}"/>
              </a:ext>
            </a:extLst>
          </p:cNvPr>
          <p:cNvSpPr txBox="1"/>
          <p:nvPr/>
        </p:nvSpPr>
        <p:spPr>
          <a:xfrm>
            <a:off x="7239249" y="4739656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・平泉周辺の金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36B1214-ECF0-2BB4-F2A0-CF62699CAFEA}"/>
              </a:ext>
            </a:extLst>
          </p:cNvPr>
          <p:cNvSpPr txBox="1"/>
          <p:nvPr/>
        </p:nvSpPr>
        <p:spPr>
          <a:xfrm>
            <a:off x="7239249" y="5103388"/>
            <a:ext cx="2269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・ウルシの樹液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E538699-82E6-072B-7EA0-D491D9AD8EDD}"/>
              </a:ext>
            </a:extLst>
          </p:cNvPr>
          <p:cNvSpPr/>
          <p:nvPr/>
        </p:nvSpPr>
        <p:spPr>
          <a:xfrm>
            <a:off x="7134707" y="3311687"/>
            <a:ext cx="1235799" cy="10625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FD8FAA7-6FD4-B7BC-9716-2FDA00CCDEE7}"/>
              </a:ext>
            </a:extLst>
          </p:cNvPr>
          <p:cNvSpPr/>
          <p:nvPr/>
        </p:nvSpPr>
        <p:spPr>
          <a:xfrm>
            <a:off x="8698632" y="3308585"/>
            <a:ext cx="1235799" cy="10625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A8DFE80-5C9F-CBA1-96A5-0345264D26A5}"/>
              </a:ext>
            </a:extLst>
          </p:cNvPr>
          <p:cNvSpPr txBox="1"/>
          <p:nvPr/>
        </p:nvSpPr>
        <p:spPr>
          <a:xfrm>
            <a:off x="7258177" y="3561982"/>
            <a:ext cx="149745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 w="6350">
                  <a:solidFill>
                    <a:schemeClr val="bg1"/>
                  </a:solidFill>
                </a:ln>
              </a:rPr>
              <a:t>出発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ACE9EB7-D172-EE94-4D71-FB5671ED4646}"/>
              </a:ext>
            </a:extLst>
          </p:cNvPr>
          <p:cNvSpPr txBox="1"/>
          <p:nvPr/>
        </p:nvSpPr>
        <p:spPr>
          <a:xfrm>
            <a:off x="8708859" y="3560479"/>
            <a:ext cx="133332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 w="6350">
                  <a:solidFill>
                    <a:schemeClr val="bg1"/>
                  </a:solidFill>
                </a:ln>
              </a:rPr>
              <a:t>やめる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9008478E-2E15-8E94-AC15-535D5696E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9868">
            <a:off x="7614604" y="3591451"/>
            <a:ext cx="1039605" cy="1252536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698ADF2D-F073-CB5E-890D-062006B112FA}"/>
              </a:ext>
            </a:extLst>
          </p:cNvPr>
          <p:cNvSpPr/>
          <p:nvPr/>
        </p:nvSpPr>
        <p:spPr>
          <a:xfrm>
            <a:off x="5170481" y="2102481"/>
            <a:ext cx="116988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115188F-0A0D-4972-3331-A77FB19F89FE}"/>
              </a:ext>
            </a:extLst>
          </p:cNvPr>
          <p:cNvSpPr/>
          <p:nvPr/>
        </p:nvSpPr>
        <p:spPr>
          <a:xfrm>
            <a:off x="9800036" y="2028472"/>
            <a:ext cx="116988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4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8EE0A-7C01-71D2-893F-7517F73F24B0}"/>
              </a:ext>
            </a:extLst>
          </p:cNvPr>
          <p:cNvSpPr/>
          <p:nvPr/>
        </p:nvSpPr>
        <p:spPr>
          <a:xfrm>
            <a:off x="3851061" y="182880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6B57C9-767F-1FDF-DD5F-07499757B1A5}"/>
              </a:ext>
            </a:extLst>
          </p:cNvPr>
          <p:cNvSpPr/>
          <p:nvPr/>
        </p:nvSpPr>
        <p:spPr>
          <a:xfrm>
            <a:off x="4098268" y="4583070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74607B-5D2D-F7E3-AA82-5E00D2B64CED}"/>
              </a:ext>
            </a:extLst>
          </p:cNvPr>
          <p:cNvSpPr/>
          <p:nvPr/>
        </p:nvSpPr>
        <p:spPr>
          <a:xfrm>
            <a:off x="5235696" y="4592797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D7408E-A998-9A7C-243A-8AB34D4B06A3}"/>
              </a:ext>
            </a:extLst>
          </p:cNvPr>
          <p:cNvSpPr/>
          <p:nvPr/>
        </p:nvSpPr>
        <p:spPr>
          <a:xfrm>
            <a:off x="6403988" y="4592797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97A0CA2-3004-B8D0-003B-8F601A56D1DC}"/>
              </a:ext>
            </a:extLst>
          </p:cNvPr>
          <p:cNvSpPr/>
          <p:nvPr/>
        </p:nvSpPr>
        <p:spPr>
          <a:xfrm>
            <a:off x="4144956" y="142996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559176-19FF-691B-AB48-666AEDC2A38E}"/>
              </a:ext>
            </a:extLst>
          </p:cNvPr>
          <p:cNvSpPr/>
          <p:nvPr/>
        </p:nvSpPr>
        <p:spPr>
          <a:xfrm>
            <a:off x="5259646" y="1421581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D8A2B0-3DD2-0E34-D308-8D5C9184560F}"/>
              </a:ext>
            </a:extLst>
          </p:cNvPr>
          <p:cNvSpPr/>
          <p:nvPr/>
        </p:nvSpPr>
        <p:spPr>
          <a:xfrm>
            <a:off x="6394220" y="1435148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D757FA-2A72-58BA-E264-895FE7F1D0E5}"/>
              </a:ext>
            </a:extLst>
          </p:cNvPr>
          <p:cNvSpPr/>
          <p:nvPr/>
        </p:nvSpPr>
        <p:spPr>
          <a:xfrm>
            <a:off x="4623411" y="273477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5A511B-5787-FD67-215D-B6700DD7954D}"/>
              </a:ext>
            </a:extLst>
          </p:cNvPr>
          <p:cNvSpPr/>
          <p:nvPr/>
        </p:nvSpPr>
        <p:spPr>
          <a:xfrm>
            <a:off x="5858056" y="273477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F29A75-021A-67A9-506C-C5C564E6A557}"/>
              </a:ext>
            </a:extLst>
          </p:cNvPr>
          <p:cNvSpPr txBox="1"/>
          <p:nvPr/>
        </p:nvSpPr>
        <p:spPr>
          <a:xfrm>
            <a:off x="4111179" y="4836148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321B399-E4D8-AE02-CE43-708FC13573C4}"/>
              </a:ext>
            </a:extLst>
          </p:cNvPr>
          <p:cNvSpPr txBox="1"/>
          <p:nvPr/>
        </p:nvSpPr>
        <p:spPr>
          <a:xfrm>
            <a:off x="5335159" y="4845875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737751-413C-66DC-248D-8BFB2C7FCF23}"/>
              </a:ext>
            </a:extLst>
          </p:cNvPr>
          <p:cNvSpPr txBox="1"/>
          <p:nvPr/>
        </p:nvSpPr>
        <p:spPr>
          <a:xfrm>
            <a:off x="6485791" y="4845876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8D4A6-0C5E-91E0-01F2-533F10B9FFC5}"/>
              </a:ext>
            </a:extLst>
          </p:cNvPr>
          <p:cNvSpPr txBox="1"/>
          <p:nvPr/>
        </p:nvSpPr>
        <p:spPr>
          <a:xfrm>
            <a:off x="4701514" y="2987853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0A57C9-08A6-43C6-DA8B-C8FC7F89A89F}"/>
              </a:ext>
            </a:extLst>
          </p:cNvPr>
          <p:cNvSpPr txBox="1"/>
          <p:nvPr/>
        </p:nvSpPr>
        <p:spPr>
          <a:xfrm>
            <a:off x="6010217" y="2987853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B0BC61-4FDB-8744-5674-8F146198E170}"/>
              </a:ext>
            </a:extLst>
          </p:cNvPr>
          <p:cNvSpPr txBox="1"/>
          <p:nvPr/>
        </p:nvSpPr>
        <p:spPr>
          <a:xfrm>
            <a:off x="5376138" y="1674660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48E77E-6C33-4F85-895E-7E470EBC577D}"/>
              </a:ext>
            </a:extLst>
          </p:cNvPr>
          <p:cNvSpPr txBox="1"/>
          <p:nvPr/>
        </p:nvSpPr>
        <p:spPr>
          <a:xfrm>
            <a:off x="4217703" y="1739394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86C4D6-6669-E9C0-B132-AFBAA8350190}"/>
              </a:ext>
            </a:extLst>
          </p:cNvPr>
          <p:cNvSpPr txBox="1"/>
          <p:nvPr/>
        </p:nvSpPr>
        <p:spPr>
          <a:xfrm>
            <a:off x="6494630" y="1683044"/>
            <a:ext cx="7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78B03B-E27D-C4EB-DE00-A88D6D8E6658}"/>
              </a:ext>
            </a:extLst>
          </p:cNvPr>
          <p:cNvSpPr txBox="1"/>
          <p:nvPr/>
        </p:nvSpPr>
        <p:spPr>
          <a:xfrm>
            <a:off x="826851" y="827940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バトル画面</a:t>
            </a:r>
            <a:endParaRPr kumimoji="1" lang="en-US" altLang="ja-JP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C6BB585-9E46-7C7D-4312-5DEFD6DFAD74}"/>
              </a:ext>
            </a:extLst>
          </p:cNvPr>
          <p:cNvSpPr/>
          <p:nvPr/>
        </p:nvSpPr>
        <p:spPr>
          <a:xfrm>
            <a:off x="4221110" y="2437195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041370-B77C-A718-7AEB-5BFB24284562}"/>
              </a:ext>
            </a:extLst>
          </p:cNvPr>
          <p:cNvSpPr/>
          <p:nvPr/>
        </p:nvSpPr>
        <p:spPr>
          <a:xfrm>
            <a:off x="4221110" y="2437195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FB967F-5787-D95C-6E9F-F4A45CE7B443}"/>
              </a:ext>
            </a:extLst>
          </p:cNvPr>
          <p:cNvSpPr/>
          <p:nvPr/>
        </p:nvSpPr>
        <p:spPr>
          <a:xfrm>
            <a:off x="5358538" y="242562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ED0C643-2C71-D9F0-1316-BEC57C19BE86}"/>
              </a:ext>
            </a:extLst>
          </p:cNvPr>
          <p:cNvSpPr/>
          <p:nvPr/>
        </p:nvSpPr>
        <p:spPr>
          <a:xfrm>
            <a:off x="5358538" y="242562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C0BC13-AFA6-83D9-20EE-6AE27447741A}"/>
              </a:ext>
            </a:extLst>
          </p:cNvPr>
          <p:cNvSpPr/>
          <p:nvPr/>
        </p:nvSpPr>
        <p:spPr>
          <a:xfrm>
            <a:off x="6479203" y="2443978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FF0D7C2-084A-5236-F28A-0805AF532068}"/>
              </a:ext>
            </a:extLst>
          </p:cNvPr>
          <p:cNvSpPr/>
          <p:nvPr/>
        </p:nvSpPr>
        <p:spPr>
          <a:xfrm>
            <a:off x="6479203" y="2443978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6140D4-41E4-E7DE-71D4-90AECEC6724C}"/>
              </a:ext>
            </a:extLst>
          </p:cNvPr>
          <p:cNvSpPr/>
          <p:nvPr/>
        </p:nvSpPr>
        <p:spPr>
          <a:xfrm>
            <a:off x="4701514" y="3715371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3E4D47-130F-0D2B-F1F4-FA43D0B7C17D}"/>
              </a:ext>
            </a:extLst>
          </p:cNvPr>
          <p:cNvSpPr/>
          <p:nvPr/>
        </p:nvSpPr>
        <p:spPr>
          <a:xfrm>
            <a:off x="4701514" y="3715371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96B5560-6C3D-E3B5-748E-AEFA667F8CC7}"/>
              </a:ext>
            </a:extLst>
          </p:cNvPr>
          <p:cNvSpPr/>
          <p:nvPr/>
        </p:nvSpPr>
        <p:spPr>
          <a:xfrm>
            <a:off x="5973450" y="374316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D27543E-AA6B-0BB6-AA6B-45EEA09F5DF6}"/>
              </a:ext>
            </a:extLst>
          </p:cNvPr>
          <p:cNvSpPr/>
          <p:nvPr/>
        </p:nvSpPr>
        <p:spPr>
          <a:xfrm>
            <a:off x="5973450" y="374316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454C6E3-ABAC-3189-B6D0-B00C937D6FD2}"/>
              </a:ext>
            </a:extLst>
          </p:cNvPr>
          <p:cNvSpPr/>
          <p:nvPr/>
        </p:nvSpPr>
        <p:spPr>
          <a:xfrm>
            <a:off x="4192018" y="5556074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EA82A7-D790-117B-0ECA-DCFF158AA8D3}"/>
              </a:ext>
            </a:extLst>
          </p:cNvPr>
          <p:cNvSpPr/>
          <p:nvPr/>
        </p:nvSpPr>
        <p:spPr>
          <a:xfrm>
            <a:off x="4192017" y="5556074"/>
            <a:ext cx="745077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1E8520-58BE-0B03-744F-0D11F4F56583}"/>
              </a:ext>
            </a:extLst>
          </p:cNvPr>
          <p:cNvSpPr/>
          <p:nvPr/>
        </p:nvSpPr>
        <p:spPr>
          <a:xfrm>
            <a:off x="5335159" y="556534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415FF26-D469-ED9F-AECE-4ABF418A3796}"/>
              </a:ext>
            </a:extLst>
          </p:cNvPr>
          <p:cNvSpPr/>
          <p:nvPr/>
        </p:nvSpPr>
        <p:spPr>
          <a:xfrm>
            <a:off x="5335159" y="556534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5F60A4C-DB50-A415-5EA3-9420C9B519EE}"/>
              </a:ext>
            </a:extLst>
          </p:cNvPr>
          <p:cNvSpPr/>
          <p:nvPr/>
        </p:nvSpPr>
        <p:spPr>
          <a:xfrm>
            <a:off x="6500370" y="556184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CAF29C3-E41B-C1BC-7083-658F4A5E491E}"/>
              </a:ext>
            </a:extLst>
          </p:cNvPr>
          <p:cNvSpPr/>
          <p:nvPr/>
        </p:nvSpPr>
        <p:spPr>
          <a:xfrm>
            <a:off x="6500370" y="556184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論理和 42">
            <a:extLst>
              <a:ext uri="{FF2B5EF4-FFF2-40B4-BE49-F238E27FC236}">
                <a16:creationId xmlns:a16="http://schemas.microsoft.com/office/drawing/2014/main" id="{AE5EF404-6EC5-439E-67D9-CE2832274D52}"/>
              </a:ext>
            </a:extLst>
          </p:cNvPr>
          <p:cNvSpPr/>
          <p:nvPr/>
        </p:nvSpPr>
        <p:spPr>
          <a:xfrm>
            <a:off x="4405266" y="1732985"/>
            <a:ext cx="398834" cy="369333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92C8179-3875-59E8-278F-FF20E2ADB874}"/>
              </a:ext>
            </a:extLst>
          </p:cNvPr>
          <p:cNvCxnSpPr>
            <a:cxnSpLocks/>
            <a:stCxn id="2" idx="0"/>
            <a:endCxn id="43" idx="4"/>
          </p:cNvCxnSpPr>
          <p:nvPr/>
        </p:nvCxnSpPr>
        <p:spPr>
          <a:xfrm flipV="1">
            <a:off x="4560332" y="2102318"/>
            <a:ext cx="44351" cy="2480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E994F84-741E-CC50-BB07-E1D1F9044FD6}"/>
              </a:ext>
            </a:extLst>
          </p:cNvPr>
          <p:cNvCxnSpPr>
            <a:cxnSpLocks/>
            <a:stCxn id="6" idx="0"/>
            <a:endCxn id="43" idx="4"/>
          </p:cNvCxnSpPr>
          <p:nvPr/>
        </p:nvCxnSpPr>
        <p:spPr>
          <a:xfrm flipH="1" flipV="1">
            <a:off x="4604683" y="2102318"/>
            <a:ext cx="1093077" cy="2490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C9091BC-BB09-172E-39D9-B512C575F91F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4604683" y="2102318"/>
            <a:ext cx="2261369" cy="2490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4F8531D-73BF-AA5F-6BAC-BC76641DBDA7}"/>
              </a:ext>
            </a:extLst>
          </p:cNvPr>
          <p:cNvSpPr/>
          <p:nvPr/>
        </p:nvSpPr>
        <p:spPr>
          <a:xfrm flipH="1">
            <a:off x="4631017" y="350023"/>
            <a:ext cx="490956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CDC61FB-E8CF-1219-27BF-A4E959C5FA88}"/>
              </a:ext>
            </a:extLst>
          </p:cNvPr>
          <p:cNvSpPr txBox="1"/>
          <p:nvPr/>
        </p:nvSpPr>
        <p:spPr>
          <a:xfrm flipH="1">
            <a:off x="4671625" y="410504"/>
            <a:ext cx="41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||</a:t>
            </a:r>
            <a:endParaRPr kumimoji="1" lang="ja-JP" altLang="en-US" sz="20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00683D7-95D1-C764-CB59-CCFF35375C3E}"/>
              </a:ext>
            </a:extLst>
          </p:cNvPr>
          <p:cNvSpPr/>
          <p:nvPr/>
        </p:nvSpPr>
        <p:spPr>
          <a:xfrm flipH="1">
            <a:off x="4012480" y="352009"/>
            <a:ext cx="459727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FBFE503-DBB2-4691-168B-27697F868A13}"/>
              </a:ext>
            </a:extLst>
          </p:cNvPr>
          <p:cNvSpPr txBox="1"/>
          <p:nvPr/>
        </p:nvSpPr>
        <p:spPr>
          <a:xfrm flipH="1">
            <a:off x="4012480" y="357856"/>
            <a:ext cx="49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⚙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8D04FD-2079-5A0F-7090-59935645E6DA}"/>
              </a:ext>
            </a:extLst>
          </p:cNvPr>
          <p:cNvSpPr/>
          <p:nvPr/>
        </p:nvSpPr>
        <p:spPr>
          <a:xfrm flipH="1">
            <a:off x="5253614" y="347644"/>
            <a:ext cx="490956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50F653C-9701-03A3-144D-A9BFAA9DF83E}"/>
              </a:ext>
            </a:extLst>
          </p:cNvPr>
          <p:cNvSpPr txBox="1"/>
          <p:nvPr/>
        </p:nvSpPr>
        <p:spPr>
          <a:xfrm flipH="1">
            <a:off x="5255334" y="425836"/>
            <a:ext cx="48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&gt;&gt;</a:t>
            </a:r>
            <a:endParaRPr kumimoji="1" lang="ja-JP" altLang="en-US" sz="16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81D73F-F65F-F29E-EAFD-01AA07CECEF4}"/>
              </a:ext>
            </a:extLst>
          </p:cNvPr>
          <p:cNvSpPr/>
          <p:nvPr/>
        </p:nvSpPr>
        <p:spPr>
          <a:xfrm>
            <a:off x="3851061" y="6296941"/>
            <a:ext cx="3749040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4DDF5F8-977A-195B-5FC6-BF52F6B51775}"/>
              </a:ext>
            </a:extLst>
          </p:cNvPr>
          <p:cNvSpPr txBox="1"/>
          <p:nvPr/>
        </p:nvSpPr>
        <p:spPr>
          <a:xfrm>
            <a:off x="3857875" y="6309707"/>
            <a:ext cx="11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1E09941-CAA7-C58A-2C3D-BF9457585B34}"/>
              </a:ext>
            </a:extLst>
          </p:cNvPr>
          <p:cNvSpPr txBox="1"/>
          <p:nvPr/>
        </p:nvSpPr>
        <p:spPr>
          <a:xfrm>
            <a:off x="4941541" y="6305282"/>
            <a:ext cx="1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204E89-182E-0CEC-D689-02B58A0DDBD7}"/>
              </a:ext>
            </a:extLst>
          </p:cNvPr>
          <p:cNvSpPr txBox="1"/>
          <p:nvPr/>
        </p:nvSpPr>
        <p:spPr>
          <a:xfrm>
            <a:off x="6036288" y="6300951"/>
            <a:ext cx="1237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A8A1EB-3975-0468-B556-E1C124D3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4461">
            <a:off x="4397711" y="1743264"/>
            <a:ext cx="1041653" cy="1255004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00A13FF-29D8-2119-739D-0FF441C6E544}"/>
              </a:ext>
            </a:extLst>
          </p:cNvPr>
          <p:cNvSpPr txBox="1"/>
          <p:nvPr/>
        </p:nvSpPr>
        <p:spPr>
          <a:xfrm>
            <a:off x="6061632" y="332542"/>
            <a:ext cx="131117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岩屋堂箪笥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7C583FC-6529-50E3-AEB8-323C69B4C3D1}"/>
              </a:ext>
            </a:extLst>
          </p:cNvPr>
          <p:cNvSpPr txBox="1"/>
          <p:nvPr/>
        </p:nvSpPr>
        <p:spPr>
          <a:xfrm>
            <a:off x="6064551" y="643043"/>
            <a:ext cx="130825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・ケヤキの木材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06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8EE0A-7C01-71D2-893F-7517F73F24B0}"/>
              </a:ext>
            </a:extLst>
          </p:cNvPr>
          <p:cNvSpPr/>
          <p:nvPr/>
        </p:nvSpPr>
        <p:spPr>
          <a:xfrm>
            <a:off x="2587067" y="182880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6B57C9-767F-1FDF-DD5F-07499757B1A5}"/>
              </a:ext>
            </a:extLst>
          </p:cNvPr>
          <p:cNvSpPr/>
          <p:nvPr/>
        </p:nvSpPr>
        <p:spPr>
          <a:xfrm>
            <a:off x="2834274" y="4583070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74607B-5D2D-F7E3-AA82-5E00D2B64CED}"/>
              </a:ext>
            </a:extLst>
          </p:cNvPr>
          <p:cNvSpPr/>
          <p:nvPr/>
        </p:nvSpPr>
        <p:spPr>
          <a:xfrm>
            <a:off x="3971702" y="4592797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D7408E-A998-9A7C-243A-8AB34D4B06A3}"/>
              </a:ext>
            </a:extLst>
          </p:cNvPr>
          <p:cNvSpPr/>
          <p:nvPr/>
        </p:nvSpPr>
        <p:spPr>
          <a:xfrm>
            <a:off x="5139994" y="4592797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97A0CA2-3004-B8D0-003B-8F601A56D1DC}"/>
              </a:ext>
            </a:extLst>
          </p:cNvPr>
          <p:cNvSpPr/>
          <p:nvPr/>
        </p:nvSpPr>
        <p:spPr>
          <a:xfrm>
            <a:off x="2880962" y="142996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559176-19FF-691B-AB48-666AEDC2A38E}"/>
              </a:ext>
            </a:extLst>
          </p:cNvPr>
          <p:cNvSpPr/>
          <p:nvPr/>
        </p:nvSpPr>
        <p:spPr>
          <a:xfrm>
            <a:off x="3995652" y="1421581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D8A2B0-3DD2-0E34-D308-8D5C9184560F}"/>
              </a:ext>
            </a:extLst>
          </p:cNvPr>
          <p:cNvSpPr/>
          <p:nvPr/>
        </p:nvSpPr>
        <p:spPr>
          <a:xfrm>
            <a:off x="5130226" y="1435148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D757FA-2A72-58BA-E264-895FE7F1D0E5}"/>
              </a:ext>
            </a:extLst>
          </p:cNvPr>
          <p:cNvSpPr/>
          <p:nvPr/>
        </p:nvSpPr>
        <p:spPr>
          <a:xfrm>
            <a:off x="3359417" y="273477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5A511B-5787-FD67-215D-B6700DD7954D}"/>
              </a:ext>
            </a:extLst>
          </p:cNvPr>
          <p:cNvSpPr/>
          <p:nvPr/>
        </p:nvSpPr>
        <p:spPr>
          <a:xfrm>
            <a:off x="4594062" y="273477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F29A75-021A-67A9-506C-C5C564E6A557}"/>
              </a:ext>
            </a:extLst>
          </p:cNvPr>
          <p:cNvSpPr txBox="1"/>
          <p:nvPr/>
        </p:nvSpPr>
        <p:spPr>
          <a:xfrm>
            <a:off x="2847185" y="4836148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321B399-E4D8-AE02-CE43-708FC13573C4}"/>
              </a:ext>
            </a:extLst>
          </p:cNvPr>
          <p:cNvSpPr txBox="1"/>
          <p:nvPr/>
        </p:nvSpPr>
        <p:spPr>
          <a:xfrm>
            <a:off x="4071165" y="4845875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737751-413C-66DC-248D-8BFB2C7FCF23}"/>
              </a:ext>
            </a:extLst>
          </p:cNvPr>
          <p:cNvSpPr txBox="1"/>
          <p:nvPr/>
        </p:nvSpPr>
        <p:spPr>
          <a:xfrm>
            <a:off x="5221797" y="4845876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8D4A6-0C5E-91E0-01F2-533F10B9FFC5}"/>
              </a:ext>
            </a:extLst>
          </p:cNvPr>
          <p:cNvSpPr txBox="1"/>
          <p:nvPr/>
        </p:nvSpPr>
        <p:spPr>
          <a:xfrm>
            <a:off x="3437520" y="2987853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0A57C9-08A6-43C6-DA8B-C8FC7F89A89F}"/>
              </a:ext>
            </a:extLst>
          </p:cNvPr>
          <p:cNvSpPr txBox="1"/>
          <p:nvPr/>
        </p:nvSpPr>
        <p:spPr>
          <a:xfrm>
            <a:off x="4746223" y="2987853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B0BC61-4FDB-8744-5674-8F146198E170}"/>
              </a:ext>
            </a:extLst>
          </p:cNvPr>
          <p:cNvSpPr txBox="1"/>
          <p:nvPr/>
        </p:nvSpPr>
        <p:spPr>
          <a:xfrm>
            <a:off x="4112144" y="1674660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48E77E-6C33-4F85-895E-7E470EBC577D}"/>
              </a:ext>
            </a:extLst>
          </p:cNvPr>
          <p:cNvSpPr txBox="1"/>
          <p:nvPr/>
        </p:nvSpPr>
        <p:spPr>
          <a:xfrm>
            <a:off x="2953709" y="1739394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86C4D6-6669-E9C0-B132-AFBAA8350190}"/>
              </a:ext>
            </a:extLst>
          </p:cNvPr>
          <p:cNvSpPr txBox="1"/>
          <p:nvPr/>
        </p:nvSpPr>
        <p:spPr>
          <a:xfrm>
            <a:off x="5230636" y="1683044"/>
            <a:ext cx="7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78B03B-E27D-C4EB-DE00-A88D6D8E6658}"/>
              </a:ext>
            </a:extLst>
          </p:cNvPr>
          <p:cNvSpPr txBox="1"/>
          <p:nvPr/>
        </p:nvSpPr>
        <p:spPr>
          <a:xfrm>
            <a:off x="826851" y="827940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バトル画面</a:t>
            </a:r>
            <a:endParaRPr kumimoji="1" lang="en-US" altLang="ja-JP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C6BB585-9E46-7C7D-4312-5DEFD6DFAD74}"/>
              </a:ext>
            </a:extLst>
          </p:cNvPr>
          <p:cNvSpPr/>
          <p:nvPr/>
        </p:nvSpPr>
        <p:spPr>
          <a:xfrm>
            <a:off x="2957116" y="2437195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041370-B77C-A718-7AEB-5BFB24284562}"/>
              </a:ext>
            </a:extLst>
          </p:cNvPr>
          <p:cNvSpPr/>
          <p:nvPr/>
        </p:nvSpPr>
        <p:spPr>
          <a:xfrm>
            <a:off x="2957116" y="2437195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FB967F-5787-D95C-6E9F-F4A45CE7B443}"/>
              </a:ext>
            </a:extLst>
          </p:cNvPr>
          <p:cNvSpPr/>
          <p:nvPr/>
        </p:nvSpPr>
        <p:spPr>
          <a:xfrm>
            <a:off x="4094544" y="242562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ED0C643-2C71-D9F0-1316-BEC57C19BE86}"/>
              </a:ext>
            </a:extLst>
          </p:cNvPr>
          <p:cNvSpPr/>
          <p:nvPr/>
        </p:nvSpPr>
        <p:spPr>
          <a:xfrm>
            <a:off x="4094544" y="242562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C0BC13-AFA6-83D9-20EE-6AE27447741A}"/>
              </a:ext>
            </a:extLst>
          </p:cNvPr>
          <p:cNvSpPr/>
          <p:nvPr/>
        </p:nvSpPr>
        <p:spPr>
          <a:xfrm>
            <a:off x="5215209" y="2443978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FF0D7C2-084A-5236-F28A-0805AF532068}"/>
              </a:ext>
            </a:extLst>
          </p:cNvPr>
          <p:cNvSpPr/>
          <p:nvPr/>
        </p:nvSpPr>
        <p:spPr>
          <a:xfrm>
            <a:off x="5215209" y="2443978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6140D4-41E4-E7DE-71D4-90AECEC6724C}"/>
              </a:ext>
            </a:extLst>
          </p:cNvPr>
          <p:cNvSpPr/>
          <p:nvPr/>
        </p:nvSpPr>
        <p:spPr>
          <a:xfrm>
            <a:off x="3437520" y="3715371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3E4D47-130F-0D2B-F1F4-FA43D0B7C17D}"/>
              </a:ext>
            </a:extLst>
          </p:cNvPr>
          <p:cNvSpPr/>
          <p:nvPr/>
        </p:nvSpPr>
        <p:spPr>
          <a:xfrm>
            <a:off x="3437520" y="3715371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96B5560-6C3D-E3B5-748E-AEFA667F8CC7}"/>
              </a:ext>
            </a:extLst>
          </p:cNvPr>
          <p:cNvSpPr/>
          <p:nvPr/>
        </p:nvSpPr>
        <p:spPr>
          <a:xfrm>
            <a:off x="4709456" y="374316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D27543E-AA6B-0BB6-AA6B-45EEA09F5DF6}"/>
              </a:ext>
            </a:extLst>
          </p:cNvPr>
          <p:cNvSpPr/>
          <p:nvPr/>
        </p:nvSpPr>
        <p:spPr>
          <a:xfrm>
            <a:off x="4709456" y="374316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454C6E3-ABAC-3189-B6D0-B00C937D6FD2}"/>
              </a:ext>
            </a:extLst>
          </p:cNvPr>
          <p:cNvSpPr/>
          <p:nvPr/>
        </p:nvSpPr>
        <p:spPr>
          <a:xfrm>
            <a:off x="2928024" y="5556074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EA82A7-D790-117B-0ECA-DCFF158AA8D3}"/>
              </a:ext>
            </a:extLst>
          </p:cNvPr>
          <p:cNvSpPr/>
          <p:nvPr/>
        </p:nvSpPr>
        <p:spPr>
          <a:xfrm>
            <a:off x="2928023" y="5556074"/>
            <a:ext cx="745077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1E8520-58BE-0B03-744F-0D11F4F56583}"/>
              </a:ext>
            </a:extLst>
          </p:cNvPr>
          <p:cNvSpPr/>
          <p:nvPr/>
        </p:nvSpPr>
        <p:spPr>
          <a:xfrm>
            <a:off x="4071165" y="556534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415FF26-D469-ED9F-AECE-4ABF418A3796}"/>
              </a:ext>
            </a:extLst>
          </p:cNvPr>
          <p:cNvSpPr/>
          <p:nvPr/>
        </p:nvSpPr>
        <p:spPr>
          <a:xfrm>
            <a:off x="4071165" y="556534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5F60A4C-DB50-A415-5EA3-9420C9B519EE}"/>
              </a:ext>
            </a:extLst>
          </p:cNvPr>
          <p:cNvSpPr/>
          <p:nvPr/>
        </p:nvSpPr>
        <p:spPr>
          <a:xfrm>
            <a:off x="5236376" y="556184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CAF29C3-E41B-C1BC-7083-658F4A5E491E}"/>
              </a:ext>
            </a:extLst>
          </p:cNvPr>
          <p:cNvSpPr/>
          <p:nvPr/>
        </p:nvSpPr>
        <p:spPr>
          <a:xfrm>
            <a:off x="5236376" y="556184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論理和 42">
            <a:extLst>
              <a:ext uri="{FF2B5EF4-FFF2-40B4-BE49-F238E27FC236}">
                <a16:creationId xmlns:a16="http://schemas.microsoft.com/office/drawing/2014/main" id="{AE5EF404-6EC5-439E-67D9-CE2832274D52}"/>
              </a:ext>
            </a:extLst>
          </p:cNvPr>
          <p:cNvSpPr/>
          <p:nvPr/>
        </p:nvSpPr>
        <p:spPr>
          <a:xfrm>
            <a:off x="3141272" y="1732985"/>
            <a:ext cx="398834" cy="369333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92C8179-3875-59E8-278F-FF20E2ADB874}"/>
              </a:ext>
            </a:extLst>
          </p:cNvPr>
          <p:cNvCxnSpPr>
            <a:cxnSpLocks/>
            <a:stCxn id="2" idx="0"/>
            <a:endCxn id="43" idx="4"/>
          </p:cNvCxnSpPr>
          <p:nvPr/>
        </p:nvCxnSpPr>
        <p:spPr>
          <a:xfrm flipV="1">
            <a:off x="3296338" y="2102318"/>
            <a:ext cx="44351" cy="2480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E994F84-741E-CC50-BB07-E1D1F9044FD6}"/>
              </a:ext>
            </a:extLst>
          </p:cNvPr>
          <p:cNvCxnSpPr>
            <a:cxnSpLocks/>
            <a:stCxn id="6" idx="0"/>
            <a:endCxn id="43" idx="4"/>
          </p:cNvCxnSpPr>
          <p:nvPr/>
        </p:nvCxnSpPr>
        <p:spPr>
          <a:xfrm flipH="1" flipV="1">
            <a:off x="3340689" y="2102318"/>
            <a:ext cx="1093077" cy="2490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C9091BC-BB09-172E-39D9-B512C575F91F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3340689" y="2102318"/>
            <a:ext cx="2261369" cy="2490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4F8531D-73BF-AA5F-6BAC-BC76641DBDA7}"/>
              </a:ext>
            </a:extLst>
          </p:cNvPr>
          <p:cNvSpPr/>
          <p:nvPr/>
        </p:nvSpPr>
        <p:spPr>
          <a:xfrm flipH="1">
            <a:off x="3367023" y="350023"/>
            <a:ext cx="490956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CDC61FB-E8CF-1219-27BF-A4E959C5FA88}"/>
              </a:ext>
            </a:extLst>
          </p:cNvPr>
          <p:cNvSpPr txBox="1"/>
          <p:nvPr/>
        </p:nvSpPr>
        <p:spPr>
          <a:xfrm flipH="1">
            <a:off x="3407631" y="410504"/>
            <a:ext cx="41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||</a:t>
            </a:r>
            <a:endParaRPr kumimoji="1" lang="ja-JP" altLang="en-US" sz="20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00683D7-95D1-C764-CB59-CCFF35375C3E}"/>
              </a:ext>
            </a:extLst>
          </p:cNvPr>
          <p:cNvSpPr/>
          <p:nvPr/>
        </p:nvSpPr>
        <p:spPr>
          <a:xfrm flipH="1">
            <a:off x="2748486" y="352009"/>
            <a:ext cx="459727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FBFE503-DBB2-4691-168B-27697F868A13}"/>
              </a:ext>
            </a:extLst>
          </p:cNvPr>
          <p:cNvSpPr txBox="1"/>
          <p:nvPr/>
        </p:nvSpPr>
        <p:spPr>
          <a:xfrm flipH="1">
            <a:off x="2748486" y="357856"/>
            <a:ext cx="49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⚙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C8D04FD-2079-5A0F-7090-59935645E6DA}"/>
              </a:ext>
            </a:extLst>
          </p:cNvPr>
          <p:cNvSpPr/>
          <p:nvPr/>
        </p:nvSpPr>
        <p:spPr>
          <a:xfrm flipH="1">
            <a:off x="3989620" y="347644"/>
            <a:ext cx="490956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50F653C-9701-03A3-144D-A9BFAA9DF83E}"/>
              </a:ext>
            </a:extLst>
          </p:cNvPr>
          <p:cNvSpPr txBox="1"/>
          <p:nvPr/>
        </p:nvSpPr>
        <p:spPr>
          <a:xfrm flipH="1">
            <a:off x="3991340" y="425836"/>
            <a:ext cx="48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&gt;&gt;</a:t>
            </a:r>
            <a:endParaRPr kumimoji="1" lang="ja-JP" altLang="en-US" sz="16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81D73F-F65F-F29E-EAFD-01AA07CECEF4}"/>
              </a:ext>
            </a:extLst>
          </p:cNvPr>
          <p:cNvSpPr/>
          <p:nvPr/>
        </p:nvSpPr>
        <p:spPr>
          <a:xfrm>
            <a:off x="2587067" y="6296941"/>
            <a:ext cx="3749040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4DDF5F8-977A-195B-5FC6-BF52F6B51775}"/>
              </a:ext>
            </a:extLst>
          </p:cNvPr>
          <p:cNvSpPr txBox="1"/>
          <p:nvPr/>
        </p:nvSpPr>
        <p:spPr>
          <a:xfrm>
            <a:off x="2593881" y="6309707"/>
            <a:ext cx="11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1E09941-CAA7-C58A-2C3D-BF9457585B34}"/>
              </a:ext>
            </a:extLst>
          </p:cNvPr>
          <p:cNvSpPr txBox="1"/>
          <p:nvPr/>
        </p:nvSpPr>
        <p:spPr>
          <a:xfrm>
            <a:off x="3677547" y="6305282"/>
            <a:ext cx="1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204E89-182E-0CEC-D689-02B58A0DDBD7}"/>
              </a:ext>
            </a:extLst>
          </p:cNvPr>
          <p:cNvSpPr txBox="1"/>
          <p:nvPr/>
        </p:nvSpPr>
        <p:spPr>
          <a:xfrm>
            <a:off x="4772294" y="6300951"/>
            <a:ext cx="1237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A8A1EB-3975-0468-B556-E1C124D3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4461">
            <a:off x="4172767" y="4922357"/>
            <a:ext cx="1041653" cy="125500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7DBF752-728D-2374-A882-6A62367FA03D}"/>
              </a:ext>
            </a:extLst>
          </p:cNvPr>
          <p:cNvSpPr/>
          <p:nvPr/>
        </p:nvSpPr>
        <p:spPr>
          <a:xfrm>
            <a:off x="7111634" y="182880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73D99C-19A8-3D65-BCE3-D0AAD5BBADF5}"/>
              </a:ext>
            </a:extLst>
          </p:cNvPr>
          <p:cNvSpPr/>
          <p:nvPr/>
        </p:nvSpPr>
        <p:spPr>
          <a:xfrm>
            <a:off x="7358841" y="4583070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315B13-DB70-D02F-32A7-A20FF32AE461}"/>
              </a:ext>
            </a:extLst>
          </p:cNvPr>
          <p:cNvSpPr/>
          <p:nvPr/>
        </p:nvSpPr>
        <p:spPr>
          <a:xfrm>
            <a:off x="8496269" y="4592797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5F08F6-5705-8814-F876-B3300B8CCB69}"/>
              </a:ext>
            </a:extLst>
          </p:cNvPr>
          <p:cNvSpPr/>
          <p:nvPr/>
        </p:nvSpPr>
        <p:spPr>
          <a:xfrm>
            <a:off x="9664561" y="4592797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47AA89-A561-A48F-F960-7A28D17EC671}"/>
              </a:ext>
            </a:extLst>
          </p:cNvPr>
          <p:cNvSpPr/>
          <p:nvPr/>
        </p:nvSpPr>
        <p:spPr>
          <a:xfrm>
            <a:off x="7405529" y="142996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BA2CBE-84E7-1924-457F-89704BD417E4}"/>
              </a:ext>
            </a:extLst>
          </p:cNvPr>
          <p:cNvSpPr/>
          <p:nvPr/>
        </p:nvSpPr>
        <p:spPr>
          <a:xfrm>
            <a:off x="8520219" y="1421581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458243-CBFE-0855-3FC2-4C3DF256ECF9}"/>
              </a:ext>
            </a:extLst>
          </p:cNvPr>
          <p:cNvSpPr/>
          <p:nvPr/>
        </p:nvSpPr>
        <p:spPr>
          <a:xfrm>
            <a:off x="9654793" y="1435148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40CD5B3-424B-F2F0-4B9F-77658F243C3B}"/>
              </a:ext>
            </a:extLst>
          </p:cNvPr>
          <p:cNvSpPr/>
          <p:nvPr/>
        </p:nvSpPr>
        <p:spPr>
          <a:xfrm>
            <a:off x="7883984" y="273477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6998663-8EB6-DB2A-A41C-0794B348E448}"/>
              </a:ext>
            </a:extLst>
          </p:cNvPr>
          <p:cNvSpPr/>
          <p:nvPr/>
        </p:nvSpPr>
        <p:spPr>
          <a:xfrm>
            <a:off x="9118629" y="2734775"/>
            <a:ext cx="924127" cy="8754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0D4F8D2-62B2-BDB1-7A64-1AA199ABB0C6}"/>
              </a:ext>
            </a:extLst>
          </p:cNvPr>
          <p:cNvSpPr txBox="1"/>
          <p:nvPr/>
        </p:nvSpPr>
        <p:spPr>
          <a:xfrm>
            <a:off x="7371752" y="4836148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5640D92-F6F0-DEF7-69A5-97030722AFB8}"/>
              </a:ext>
            </a:extLst>
          </p:cNvPr>
          <p:cNvSpPr txBox="1"/>
          <p:nvPr/>
        </p:nvSpPr>
        <p:spPr>
          <a:xfrm>
            <a:off x="8595732" y="4845875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E834E5C-7D25-0CAE-CECC-37E1CE4D70BB}"/>
              </a:ext>
            </a:extLst>
          </p:cNvPr>
          <p:cNvSpPr txBox="1"/>
          <p:nvPr/>
        </p:nvSpPr>
        <p:spPr>
          <a:xfrm>
            <a:off x="9746364" y="4845876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8E94149-1390-B8BA-BE7C-89D38B0288E8}"/>
              </a:ext>
            </a:extLst>
          </p:cNvPr>
          <p:cNvSpPr txBox="1"/>
          <p:nvPr/>
        </p:nvSpPr>
        <p:spPr>
          <a:xfrm>
            <a:off x="7962087" y="2987853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4F06CE4-65AA-60D2-DA8E-5C70E2A83EEA}"/>
              </a:ext>
            </a:extLst>
          </p:cNvPr>
          <p:cNvSpPr txBox="1"/>
          <p:nvPr/>
        </p:nvSpPr>
        <p:spPr>
          <a:xfrm>
            <a:off x="9270790" y="2987853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509ED1-13B7-1594-A0CF-FAA596B2BC43}"/>
              </a:ext>
            </a:extLst>
          </p:cNvPr>
          <p:cNvSpPr txBox="1"/>
          <p:nvPr/>
        </p:nvSpPr>
        <p:spPr>
          <a:xfrm>
            <a:off x="8636711" y="1674660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E5A34BF-A990-7686-8A90-07ABB5F7D863}"/>
              </a:ext>
            </a:extLst>
          </p:cNvPr>
          <p:cNvSpPr txBox="1"/>
          <p:nvPr/>
        </p:nvSpPr>
        <p:spPr>
          <a:xfrm>
            <a:off x="7478276" y="1739394"/>
            <a:ext cx="83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C6A9D10-1369-62FE-FB29-C2C6C20CB3AA}"/>
              </a:ext>
            </a:extLst>
          </p:cNvPr>
          <p:cNvSpPr txBox="1"/>
          <p:nvPr/>
        </p:nvSpPr>
        <p:spPr>
          <a:xfrm>
            <a:off x="9755203" y="1683044"/>
            <a:ext cx="7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FEC825A-892D-79DF-4E60-5ED2D3AD1F85}"/>
              </a:ext>
            </a:extLst>
          </p:cNvPr>
          <p:cNvSpPr/>
          <p:nvPr/>
        </p:nvSpPr>
        <p:spPr>
          <a:xfrm>
            <a:off x="7481683" y="2437195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2EE7AA6-74FC-7CDE-0C86-B80B970138DE}"/>
              </a:ext>
            </a:extLst>
          </p:cNvPr>
          <p:cNvSpPr/>
          <p:nvPr/>
        </p:nvSpPr>
        <p:spPr>
          <a:xfrm>
            <a:off x="7481683" y="2437195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CD4ECD9-960C-D8C8-B1CB-6DC46F20148B}"/>
              </a:ext>
            </a:extLst>
          </p:cNvPr>
          <p:cNvSpPr/>
          <p:nvPr/>
        </p:nvSpPr>
        <p:spPr>
          <a:xfrm>
            <a:off x="8619111" y="242562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E98495-85D4-3EE0-6535-AE67532C148A}"/>
              </a:ext>
            </a:extLst>
          </p:cNvPr>
          <p:cNvSpPr/>
          <p:nvPr/>
        </p:nvSpPr>
        <p:spPr>
          <a:xfrm>
            <a:off x="8619111" y="242562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7985B41-4FC9-04C5-8FF5-40009C0F7BC6}"/>
              </a:ext>
            </a:extLst>
          </p:cNvPr>
          <p:cNvSpPr/>
          <p:nvPr/>
        </p:nvSpPr>
        <p:spPr>
          <a:xfrm>
            <a:off x="9739776" y="2443978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3E20F0A-D8E5-7E0D-9D19-B352AC77BA5A}"/>
              </a:ext>
            </a:extLst>
          </p:cNvPr>
          <p:cNvSpPr/>
          <p:nvPr/>
        </p:nvSpPr>
        <p:spPr>
          <a:xfrm>
            <a:off x="9739776" y="2443978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CC4DBCC-9A67-DFE2-FAD1-C53B564C4B9E}"/>
              </a:ext>
            </a:extLst>
          </p:cNvPr>
          <p:cNvSpPr/>
          <p:nvPr/>
        </p:nvSpPr>
        <p:spPr>
          <a:xfrm>
            <a:off x="7962087" y="3715371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5F21C29-9139-D2D2-4201-D6B8D2AFBAF6}"/>
              </a:ext>
            </a:extLst>
          </p:cNvPr>
          <p:cNvSpPr/>
          <p:nvPr/>
        </p:nvSpPr>
        <p:spPr>
          <a:xfrm>
            <a:off x="7962087" y="3715371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DB00AB8-7B3C-B439-ED71-3F17365AAED8}"/>
              </a:ext>
            </a:extLst>
          </p:cNvPr>
          <p:cNvSpPr/>
          <p:nvPr/>
        </p:nvSpPr>
        <p:spPr>
          <a:xfrm>
            <a:off x="9234023" y="374316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F746ADC-4A66-39E5-4FFA-E0A41DF742DB}"/>
              </a:ext>
            </a:extLst>
          </p:cNvPr>
          <p:cNvSpPr/>
          <p:nvPr/>
        </p:nvSpPr>
        <p:spPr>
          <a:xfrm>
            <a:off x="9234023" y="374316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AF8B040-D8BD-BE6F-AC7E-90B8765A8559}"/>
              </a:ext>
            </a:extLst>
          </p:cNvPr>
          <p:cNvSpPr/>
          <p:nvPr/>
        </p:nvSpPr>
        <p:spPr>
          <a:xfrm>
            <a:off x="7452591" y="5556074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DB4FB05-9EEB-CCAA-A707-B64CB7A41059}"/>
              </a:ext>
            </a:extLst>
          </p:cNvPr>
          <p:cNvSpPr/>
          <p:nvPr/>
        </p:nvSpPr>
        <p:spPr>
          <a:xfrm>
            <a:off x="7452590" y="5556074"/>
            <a:ext cx="745077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A1D7E88-90B5-28B2-6907-04B938E8DCBB}"/>
              </a:ext>
            </a:extLst>
          </p:cNvPr>
          <p:cNvSpPr/>
          <p:nvPr/>
        </p:nvSpPr>
        <p:spPr>
          <a:xfrm>
            <a:off x="8595732" y="556534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1C60AD7-FFB9-4B2F-236D-3C5C8482AA9E}"/>
              </a:ext>
            </a:extLst>
          </p:cNvPr>
          <p:cNvSpPr/>
          <p:nvPr/>
        </p:nvSpPr>
        <p:spPr>
          <a:xfrm>
            <a:off x="8595732" y="556534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FB70E78-88E2-E53A-55CC-64AF30377FED}"/>
              </a:ext>
            </a:extLst>
          </p:cNvPr>
          <p:cNvSpPr/>
          <p:nvPr/>
        </p:nvSpPr>
        <p:spPr>
          <a:xfrm>
            <a:off x="9760943" y="5561849"/>
            <a:ext cx="767147" cy="787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0427783-5EC1-397B-E591-BCCCAA6C6711}"/>
              </a:ext>
            </a:extLst>
          </p:cNvPr>
          <p:cNvSpPr/>
          <p:nvPr/>
        </p:nvSpPr>
        <p:spPr>
          <a:xfrm>
            <a:off x="9760943" y="5561849"/>
            <a:ext cx="614912" cy="787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ローチャート: 論理和 83">
            <a:extLst>
              <a:ext uri="{FF2B5EF4-FFF2-40B4-BE49-F238E27FC236}">
                <a16:creationId xmlns:a16="http://schemas.microsoft.com/office/drawing/2014/main" id="{2CCD4438-B64B-462C-4F7A-6E0D1022BE5C}"/>
              </a:ext>
            </a:extLst>
          </p:cNvPr>
          <p:cNvSpPr/>
          <p:nvPr/>
        </p:nvSpPr>
        <p:spPr>
          <a:xfrm>
            <a:off x="7665839" y="1732985"/>
            <a:ext cx="398834" cy="369333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430DB4E4-2A50-60AE-E20A-5007C0D1361C}"/>
              </a:ext>
            </a:extLst>
          </p:cNvPr>
          <p:cNvCxnSpPr>
            <a:cxnSpLocks/>
            <a:stCxn id="5" idx="0"/>
            <a:endCxn id="84" idx="4"/>
          </p:cNvCxnSpPr>
          <p:nvPr/>
        </p:nvCxnSpPr>
        <p:spPr>
          <a:xfrm flipV="1">
            <a:off x="7820905" y="2102318"/>
            <a:ext cx="44351" cy="2480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7A548B23-9A71-287C-DAAC-33A4210CC6EB}"/>
              </a:ext>
            </a:extLst>
          </p:cNvPr>
          <p:cNvCxnSpPr>
            <a:cxnSpLocks/>
            <a:stCxn id="7" idx="0"/>
            <a:endCxn id="84" idx="4"/>
          </p:cNvCxnSpPr>
          <p:nvPr/>
        </p:nvCxnSpPr>
        <p:spPr>
          <a:xfrm flipH="1" flipV="1">
            <a:off x="7865256" y="2102318"/>
            <a:ext cx="1093077" cy="2490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C79A449-7CCA-7D32-B7AD-47517DC5219B}"/>
              </a:ext>
            </a:extLst>
          </p:cNvPr>
          <p:cNvCxnSpPr>
            <a:cxnSpLocks/>
            <a:stCxn id="8" idx="0"/>
            <a:endCxn id="84" idx="4"/>
          </p:cNvCxnSpPr>
          <p:nvPr/>
        </p:nvCxnSpPr>
        <p:spPr>
          <a:xfrm flipH="1" flipV="1">
            <a:off x="7865256" y="2102318"/>
            <a:ext cx="2261369" cy="2490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9BA84B2-B4D6-A399-561F-7C6D1446609C}"/>
              </a:ext>
            </a:extLst>
          </p:cNvPr>
          <p:cNvSpPr/>
          <p:nvPr/>
        </p:nvSpPr>
        <p:spPr>
          <a:xfrm flipH="1">
            <a:off x="7891590" y="350023"/>
            <a:ext cx="490956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ADD6CD9-C34E-1E1D-CC50-369BD747E573}"/>
              </a:ext>
            </a:extLst>
          </p:cNvPr>
          <p:cNvSpPr txBox="1"/>
          <p:nvPr/>
        </p:nvSpPr>
        <p:spPr>
          <a:xfrm flipH="1">
            <a:off x="7932198" y="410504"/>
            <a:ext cx="41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||</a:t>
            </a:r>
            <a:endParaRPr kumimoji="1" lang="ja-JP" altLang="en-US" sz="20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3F2D101-1835-BA00-37D1-77ADC51F048D}"/>
              </a:ext>
            </a:extLst>
          </p:cNvPr>
          <p:cNvSpPr/>
          <p:nvPr/>
        </p:nvSpPr>
        <p:spPr>
          <a:xfrm flipH="1">
            <a:off x="7273053" y="352009"/>
            <a:ext cx="459727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F9009CD-B839-7479-62F9-BC0C1EAF9762}"/>
              </a:ext>
            </a:extLst>
          </p:cNvPr>
          <p:cNvSpPr txBox="1"/>
          <p:nvPr/>
        </p:nvSpPr>
        <p:spPr>
          <a:xfrm flipH="1">
            <a:off x="7273053" y="357856"/>
            <a:ext cx="49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⚙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F3687EC-9156-07F3-D964-C382024CE8A3}"/>
              </a:ext>
            </a:extLst>
          </p:cNvPr>
          <p:cNvSpPr/>
          <p:nvPr/>
        </p:nvSpPr>
        <p:spPr>
          <a:xfrm flipH="1">
            <a:off x="8514187" y="347644"/>
            <a:ext cx="490956" cy="469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26FBB7A-F443-472F-DEA2-3F47AD1D0D3A}"/>
              </a:ext>
            </a:extLst>
          </p:cNvPr>
          <p:cNvSpPr txBox="1"/>
          <p:nvPr/>
        </p:nvSpPr>
        <p:spPr>
          <a:xfrm flipH="1">
            <a:off x="8515907" y="425836"/>
            <a:ext cx="48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&gt;&gt;</a:t>
            </a:r>
            <a:endParaRPr kumimoji="1" lang="ja-JP" altLang="en-US" sz="16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4BAAFC8-146B-DF58-F9EE-82E4E867E023}"/>
              </a:ext>
            </a:extLst>
          </p:cNvPr>
          <p:cNvSpPr/>
          <p:nvPr/>
        </p:nvSpPr>
        <p:spPr>
          <a:xfrm>
            <a:off x="7111634" y="6296941"/>
            <a:ext cx="3749040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7B5A46B-3AEF-C54C-0D09-F3B419D63DDA}"/>
              </a:ext>
            </a:extLst>
          </p:cNvPr>
          <p:cNvSpPr txBox="1"/>
          <p:nvPr/>
        </p:nvSpPr>
        <p:spPr>
          <a:xfrm>
            <a:off x="7118448" y="6309707"/>
            <a:ext cx="11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D3A67CB-FDC2-2919-AFF7-34353BB61359}"/>
              </a:ext>
            </a:extLst>
          </p:cNvPr>
          <p:cNvSpPr txBox="1"/>
          <p:nvPr/>
        </p:nvSpPr>
        <p:spPr>
          <a:xfrm>
            <a:off x="8202114" y="6305282"/>
            <a:ext cx="1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FA5B6E4-287B-C986-F167-CD3EEB1C6F81}"/>
              </a:ext>
            </a:extLst>
          </p:cNvPr>
          <p:cNvSpPr txBox="1"/>
          <p:nvPr/>
        </p:nvSpPr>
        <p:spPr>
          <a:xfrm>
            <a:off x="9296861" y="6300951"/>
            <a:ext cx="1237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9" name="平行四辺形 98">
            <a:extLst>
              <a:ext uri="{FF2B5EF4-FFF2-40B4-BE49-F238E27FC236}">
                <a16:creationId xmlns:a16="http://schemas.microsoft.com/office/drawing/2014/main" id="{8218096D-8472-7292-9B94-CB74D9A943A7}"/>
              </a:ext>
            </a:extLst>
          </p:cNvPr>
          <p:cNvSpPr/>
          <p:nvPr/>
        </p:nvSpPr>
        <p:spPr>
          <a:xfrm rot="20687098">
            <a:off x="6867391" y="2784767"/>
            <a:ext cx="4223828" cy="1592089"/>
          </a:xfrm>
          <a:prstGeom prst="parallelogram">
            <a:avLst>
              <a:gd name="adj" fmla="val 26840"/>
            </a:avLst>
          </a:prstGeom>
          <a:solidFill>
            <a:schemeClr val="accent4">
              <a:lumMod val="60000"/>
              <a:lumOff val="40000"/>
            </a:schemeClr>
          </a:solidFill>
          <a:ln w="76200"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7B4FCB2C-334B-C094-BBA1-43C58118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852">
            <a:off x="7769623" y="2887206"/>
            <a:ext cx="2263186" cy="1414278"/>
          </a:xfrm>
          <a:prstGeom prst="rect">
            <a:avLst/>
          </a:prstGeom>
        </p:spPr>
      </p:pic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A37C21E-8797-D6A2-67F7-690BA654C9BD}"/>
              </a:ext>
            </a:extLst>
          </p:cNvPr>
          <p:cNvSpPr txBox="1"/>
          <p:nvPr/>
        </p:nvSpPr>
        <p:spPr>
          <a:xfrm rot="20653481">
            <a:off x="7592355" y="3663151"/>
            <a:ext cx="2915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○○○〇〇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2B1BBA0-0486-EBEF-6509-E0457A56EE88}"/>
              </a:ext>
            </a:extLst>
          </p:cNvPr>
          <p:cNvSpPr txBox="1"/>
          <p:nvPr/>
        </p:nvSpPr>
        <p:spPr>
          <a:xfrm>
            <a:off x="4793353" y="352009"/>
            <a:ext cx="131117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岩屋堂箪笥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25240652-24B7-FC06-A90A-0B18EC25C610}"/>
              </a:ext>
            </a:extLst>
          </p:cNvPr>
          <p:cNvSpPr txBox="1"/>
          <p:nvPr/>
        </p:nvSpPr>
        <p:spPr>
          <a:xfrm>
            <a:off x="4796272" y="662510"/>
            <a:ext cx="130825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・ケヤキの木材</a:t>
            </a:r>
            <a:endParaRPr kumimoji="1" lang="ja-JP" altLang="en-US" sz="12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4352F29-9D16-CE90-57E9-2CA83DDFE964}"/>
              </a:ext>
            </a:extLst>
          </p:cNvPr>
          <p:cNvSpPr txBox="1"/>
          <p:nvPr/>
        </p:nvSpPr>
        <p:spPr>
          <a:xfrm>
            <a:off x="9284621" y="328264"/>
            <a:ext cx="131117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岩屋堂箪笥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4797729-269C-3491-1BAD-8C58E20130E0}"/>
              </a:ext>
            </a:extLst>
          </p:cNvPr>
          <p:cNvSpPr txBox="1"/>
          <p:nvPr/>
        </p:nvSpPr>
        <p:spPr>
          <a:xfrm>
            <a:off x="9287540" y="638765"/>
            <a:ext cx="130825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・ケヤキの木材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32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8EE0A-7C01-71D2-893F-7517F73F24B0}"/>
              </a:ext>
            </a:extLst>
          </p:cNvPr>
          <p:cNvSpPr/>
          <p:nvPr/>
        </p:nvSpPr>
        <p:spPr>
          <a:xfrm>
            <a:off x="2587067" y="182880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6B57C9-767F-1FDF-DD5F-07499757B1A5}"/>
              </a:ext>
            </a:extLst>
          </p:cNvPr>
          <p:cNvSpPr/>
          <p:nvPr/>
        </p:nvSpPr>
        <p:spPr>
          <a:xfrm>
            <a:off x="2847186" y="1811124"/>
            <a:ext cx="880590" cy="8421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F29A75-021A-67A9-506C-C5C564E6A557}"/>
              </a:ext>
            </a:extLst>
          </p:cNvPr>
          <p:cNvSpPr txBox="1"/>
          <p:nvPr/>
        </p:nvSpPr>
        <p:spPr>
          <a:xfrm>
            <a:off x="3012555" y="2064201"/>
            <a:ext cx="79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737751-413C-66DC-248D-8BFB2C7FCF23}"/>
              </a:ext>
            </a:extLst>
          </p:cNvPr>
          <p:cNvSpPr txBox="1"/>
          <p:nvPr/>
        </p:nvSpPr>
        <p:spPr>
          <a:xfrm>
            <a:off x="2985269" y="4164023"/>
            <a:ext cx="79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78B03B-E27D-C4EB-DE00-A88D6D8E6658}"/>
              </a:ext>
            </a:extLst>
          </p:cNvPr>
          <p:cNvSpPr txBox="1"/>
          <p:nvPr/>
        </p:nvSpPr>
        <p:spPr>
          <a:xfrm>
            <a:off x="510335" y="1032812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リザルト画面</a:t>
            </a:r>
            <a:endParaRPr kumimoji="1" lang="en-US" altLang="ja-JP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4DDF5F8-977A-195B-5FC6-BF52F6B51775}"/>
              </a:ext>
            </a:extLst>
          </p:cNvPr>
          <p:cNvSpPr txBox="1"/>
          <p:nvPr/>
        </p:nvSpPr>
        <p:spPr>
          <a:xfrm>
            <a:off x="2844258" y="4960488"/>
            <a:ext cx="11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1E09941-CAA7-C58A-2C3D-BF9457585B34}"/>
              </a:ext>
            </a:extLst>
          </p:cNvPr>
          <p:cNvSpPr txBox="1"/>
          <p:nvPr/>
        </p:nvSpPr>
        <p:spPr>
          <a:xfrm>
            <a:off x="3783041" y="4957688"/>
            <a:ext cx="1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204E89-182E-0CEC-D689-02B58A0DDBD7}"/>
              </a:ext>
            </a:extLst>
          </p:cNvPr>
          <p:cNvSpPr txBox="1"/>
          <p:nvPr/>
        </p:nvSpPr>
        <p:spPr>
          <a:xfrm>
            <a:off x="4752083" y="4954888"/>
            <a:ext cx="1237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4F35AC-87FD-FBFD-5318-18AE54F3803C}"/>
              </a:ext>
            </a:extLst>
          </p:cNvPr>
          <p:cNvSpPr txBox="1"/>
          <p:nvPr/>
        </p:nvSpPr>
        <p:spPr>
          <a:xfrm>
            <a:off x="2847185" y="755813"/>
            <a:ext cx="324881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岩屋堂箪笥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C90843F-DA4E-B6F4-E743-4026B5337150}"/>
              </a:ext>
            </a:extLst>
          </p:cNvPr>
          <p:cNvSpPr txBox="1"/>
          <p:nvPr/>
        </p:nvSpPr>
        <p:spPr>
          <a:xfrm>
            <a:off x="2847185" y="1217478"/>
            <a:ext cx="32488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・ケヤキの木材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F8FD590-F166-3883-51D0-2A588E42D168}"/>
              </a:ext>
            </a:extLst>
          </p:cNvPr>
          <p:cNvSpPr/>
          <p:nvPr/>
        </p:nvSpPr>
        <p:spPr>
          <a:xfrm>
            <a:off x="2844258" y="2852581"/>
            <a:ext cx="880590" cy="8421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7146CFB-BC0F-BAB7-C91D-C1198FF507AE}"/>
              </a:ext>
            </a:extLst>
          </p:cNvPr>
          <p:cNvSpPr txBox="1"/>
          <p:nvPr/>
        </p:nvSpPr>
        <p:spPr>
          <a:xfrm>
            <a:off x="2931806" y="3176031"/>
            <a:ext cx="79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4E5E1AD-8A0B-D577-201B-D9FFF2BF702E}"/>
              </a:ext>
            </a:extLst>
          </p:cNvPr>
          <p:cNvSpPr/>
          <p:nvPr/>
        </p:nvSpPr>
        <p:spPr>
          <a:xfrm>
            <a:off x="2844258" y="3895310"/>
            <a:ext cx="880590" cy="8421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A1003599-5618-B516-2797-F3D84B642577}"/>
              </a:ext>
            </a:extLst>
          </p:cNvPr>
          <p:cNvSpPr/>
          <p:nvPr/>
        </p:nvSpPr>
        <p:spPr>
          <a:xfrm>
            <a:off x="4025574" y="2554814"/>
            <a:ext cx="1814483" cy="1267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CF7C643-8BED-19D0-6FCE-CB706DEE90A7}"/>
              </a:ext>
            </a:extLst>
          </p:cNvPr>
          <p:cNvSpPr/>
          <p:nvPr/>
        </p:nvSpPr>
        <p:spPr>
          <a:xfrm>
            <a:off x="4025574" y="2554814"/>
            <a:ext cx="1136894" cy="126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AA10309-DC83-085B-5B62-104FBC938099}"/>
              </a:ext>
            </a:extLst>
          </p:cNvPr>
          <p:cNvSpPr/>
          <p:nvPr/>
        </p:nvSpPr>
        <p:spPr>
          <a:xfrm>
            <a:off x="4025574" y="3596271"/>
            <a:ext cx="1814483" cy="1267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FDB3726-98B1-C78B-2534-135908553444}"/>
              </a:ext>
            </a:extLst>
          </p:cNvPr>
          <p:cNvSpPr/>
          <p:nvPr/>
        </p:nvSpPr>
        <p:spPr>
          <a:xfrm>
            <a:off x="4025574" y="3596271"/>
            <a:ext cx="1605201" cy="126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F6AF0FC-6CE6-8FA5-C09A-92E61F197EEE}"/>
              </a:ext>
            </a:extLst>
          </p:cNvPr>
          <p:cNvSpPr/>
          <p:nvPr/>
        </p:nvSpPr>
        <p:spPr>
          <a:xfrm>
            <a:off x="4025574" y="4637728"/>
            <a:ext cx="1881931" cy="1267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42372669-CA3C-DC83-24A8-AAF2A337C64F}"/>
              </a:ext>
            </a:extLst>
          </p:cNvPr>
          <p:cNvSpPr/>
          <p:nvPr/>
        </p:nvSpPr>
        <p:spPr>
          <a:xfrm>
            <a:off x="4025575" y="4637728"/>
            <a:ext cx="880590" cy="126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9527B4E-7AFF-6003-24F1-88236437DE8E}"/>
              </a:ext>
            </a:extLst>
          </p:cNvPr>
          <p:cNvSpPr txBox="1"/>
          <p:nvPr/>
        </p:nvSpPr>
        <p:spPr>
          <a:xfrm>
            <a:off x="3936682" y="2167856"/>
            <a:ext cx="82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Lv.22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613913E-A39B-8B3D-BD91-1D5199A10273}"/>
              </a:ext>
            </a:extLst>
          </p:cNvPr>
          <p:cNvSpPr txBox="1"/>
          <p:nvPr/>
        </p:nvSpPr>
        <p:spPr>
          <a:xfrm>
            <a:off x="3936682" y="3176031"/>
            <a:ext cx="82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Lv.48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C3B27D6-7F5E-DD98-061C-A5C889FB9B0A}"/>
              </a:ext>
            </a:extLst>
          </p:cNvPr>
          <p:cNvSpPr txBox="1"/>
          <p:nvPr/>
        </p:nvSpPr>
        <p:spPr>
          <a:xfrm>
            <a:off x="3936681" y="4232238"/>
            <a:ext cx="9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Lv.Max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16CA8EE4-A571-B401-1FF7-532E50E88B80}"/>
              </a:ext>
            </a:extLst>
          </p:cNvPr>
          <p:cNvSpPr txBox="1"/>
          <p:nvPr/>
        </p:nvSpPr>
        <p:spPr>
          <a:xfrm>
            <a:off x="4607984" y="3233029"/>
            <a:ext cx="44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↑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E1344C21-18AE-8DC1-B91F-614E8AACDD31}"/>
              </a:ext>
            </a:extLst>
          </p:cNvPr>
          <p:cNvSpPr txBox="1"/>
          <p:nvPr/>
        </p:nvSpPr>
        <p:spPr>
          <a:xfrm>
            <a:off x="4583855" y="2191572"/>
            <a:ext cx="44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↑</a:t>
            </a:r>
            <a:r>
              <a:rPr lang="en-US" altLang="ja-JP" sz="1200" dirty="0">
                <a:solidFill>
                  <a:srgbClr val="FF0000"/>
                </a:solidFill>
              </a:rPr>
              <a:t>2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D8C15F8-AC2F-6D78-F667-23A8CFC73FE6}"/>
              </a:ext>
            </a:extLst>
          </p:cNvPr>
          <p:cNvSpPr txBox="1"/>
          <p:nvPr/>
        </p:nvSpPr>
        <p:spPr>
          <a:xfrm>
            <a:off x="5391020" y="2284388"/>
            <a:ext cx="640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+</a:t>
            </a:r>
            <a:r>
              <a:rPr lang="en-US" altLang="ja-JP" sz="1050" dirty="0"/>
              <a:t>123</a:t>
            </a:r>
            <a:endParaRPr kumimoji="1" lang="ja-JP" altLang="en-US" sz="105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27EC171-16EA-04E8-F558-4553D457CCDC}"/>
              </a:ext>
            </a:extLst>
          </p:cNvPr>
          <p:cNvSpPr txBox="1"/>
          <p:nvPr/>
        </p:nvSpPr>
        <p:spPr>
          <a:xfrm>
            <a:off x="5370810" y="3316901"/>
            <a:ext cx="640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+456</a:t>
            </a:r>
            <a:endParaRPr kumimoji="1" lang="ja-JP" altLang="en-US" sz="105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69EA6946-C9BB-74F8-3EFA-FBCC289DBB1B}"/>
              </a:ext>
            </a:extLst>
          </p:cNvPr>
          <p:cNvSpPr txBox="1"/>
          <p:nvPr/>
        </p:nvSpPr>
        <p:spPr>
          <a:xfrm>
            <a:off x="5393274" y="4392774"/>
            <a:ext cx="640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+345</a:t>
            </a:r>
            <a:endParaRPr kumimoji="1" lang="ja-JP" altLang="en-US" sz="105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4E6CFE4-38CD-94A5-3C8C-F052D2663D4E}"/>
              </a:ext>
            </a:extLst>
          </p:cNvPr>
          <p:cNvSpPr/>
          <p:nvPr/>
        </p:nvSpPr>
        <p:spPr>
          <a:xfrm>
            <a:off x="2844257" y="5769941"/>
            <a:ext cx="3248816" cy="612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C6B075-2681-46AF-A85A-F60432AFA0A4}"/>
              </a:ext>
            </a:extLst>
          </p:cNvPr>
          <p:cNvSpPr txBox="1"/>
          <p:nvPr/>
        </p:nvSpPr>
        <p:spPr>
          <a:xfrm>
            <a:off x="3656533" y="5845263"/>
            <a:ext cx="1624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もう一度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DAD35A-E1FF-B83A-5477-DBE3E77D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4461">
            <a:off x="5097423" y="3933374"/>
            <a:ext cx="1041653" cy="1255004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4425E7F-ADE2-7EFB-4878-E8D8C675024A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 flipV="1">
            <a:off x="6110427" y="4390518"/>
            <a:ext cx="1421653" cy="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D7138F-721B-CF0D-3A2E-8C60C36CF316}"/>
              </a:ext>
            </a:extLst>
          </p:cNvPr>
          <p:cNvSpPr txBox="1"/>
          <p:nvPr/>
        </p:nvSpPr>
        <p:spPr>
          <a:xfrm>
            <a:off x="7532080" y="420810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ホーム画面に戻る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5EE3FD2-D726-9F83-3766-9264E645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4461">
            <a:off x="5166108" y="5794162"/>
            <a:ext cx="1041653" cy="1255004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3AC8AEA-5E4E-03DE-25C5-088BD8E79FBF}"/>
              </a:ext>
            </a:extLst>
          </p:cNvPr>
          <p:cNvCxnSpPr>
            <a:cxnSpLocks/>
            <a:stCxn id="22" idx="1"/>
            <a:endCxn id="16" idx="3"/>
          </p:cNvCxnSpPr>
          <p:nvPr/>
        </p:nvCxnSpPr>
        <p:spPr>
          <a:xfrm flipH="1">
            <a:off x="6179112" y="5954607"/>
            <a:ext cx="1352968" cy="29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5B41FE6-7087-85AB-8D2C-232DC3AE29A9}"/>
              </a:ext>
            </a:extLst>
          </p:cNvPr>
          <p:cNvSpPr txBox="1"/>
          <p:nvPr/>
        </p:nvSpPr>
        <p:spPr>
          <a:xfrm>
            <a:off x="7532080" y="5769941"/>
            <a:ext cx="22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同じクエストに出発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64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FC573-7C11-4FD6-3F0D-0CE15AAE6E55}"/>
              </a:ext>
            </a:extLst>
          </p:cNvPr>
          <p:cNvSpPr/>
          <p:nvPr/>
        </p:nvSpPr>
        <p:spPr>
          <a:xfrm>
            <a:off x="3718354" y="146669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5A745-F693-AC72-EE49-ED76030A1DC5}"/>
              </a:ext>
            </a:extLst>
          </p:cNvPr>
          <p:cNvSpPr/>
          <p:nvPr/>
        </p:nvSpPr>
        <p:spPr>
          <a:xfrm>
            <a:off x="3886200" y="5699760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FA72C6-769E-B376-78F9-60221DE2CC03}"/>
              </a:ext>
            </a:extLst>
          </p:cNvPr>
          <p:cNvSpPr/>
          <p:nvPr/>
        </p:nvSpPr>
        <p:spPr>
          <a:xfrm>
            <a:off x="3886200" y="5703104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A386D5-B6F7-01E5-0E01-84DB31F56151}"/>
              </a:ext>
            </a:extLst>
          </p:cNvPr>
          <p:cNvSpPr/>
          <p:nvPr/>
        </p:nvSpPr>
        <p:spPr>
          <a:xfrm>
            <a:off x="4770120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DAA38F-BED2-18E2-C715-E90EBE568B4B}"/>
              </a:ext>
            </a:extLst>
          </p:cNvPr>
          <p:cNvSpPr/>
          <p:nvPr/>
        </p:nvSpPr>
        <p:spPr>
          <a:xfrm>
            <a:off x="5654040" y="5699760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91004F-4CF0-BFC9-8220-9D06A4BD3A43}"/>
              </a:ext>
            </a:extLst>
          </p:cNvPr>
          <p:cNvSpPr/>
          <p:nvPr/>
        </p:nvSpPr>
        <p:spPr>
          <a:xfrm>
            <a:off x="6537960" y="5699760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5C96D3-FF59-EA7E-CC73-4F2A2598DF5E}"/>
              </a:ext>
            </a:extLst>
          </p:cNvPr>
          <p:cNvSpPr txBox="1"/>
          <p:nvPr/>
        </p:nvSpPr>
        <p:spPr>
          <a:xfrm>
            <a:off x="3947366" y="5987980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311085-A0D3-2DA8-1E1E-A26A37326728}"/>
              </a:ext>
            </a:extLst>
          </p:cNvPr>
          <p:cNvSpPr txBox="1"/>
          <p:nvPr/>
        </p:nvSpPr>
        <p:spPr>
          <a:xfrm>
            <a:off x="6537960" y="6011765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FEBC06-49C3-981B-D92B-8CFADD726692}"/>
              </a:ext>
            </a:extLst>
          </p:cNvPr>
          <p:cNvSpPr/>
          <p:nvPr/>
        </p:nvSpPr>
        <p:spPr>
          <a:xfrm>
            <a:off x="3718354" y="146669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C228DB-B075-1294-271F-A29A86499076}"/>
              </a:ext>
            </a:extLst>
          </p:cNvPr>
          <p:cNvSpPr txBox="1"/>
          <p:nvPr/>
        </p:nvSpPr>
        <p:spPr>
          <a:xfrm>
            <a:off x="5704600" y="5981597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E399BC-85C4-F8B1-8566-9B24C499E322}"/>
              </a:ext>
            </a:extLst>
          </p:cNvPr>
          <p:cNvSpPr txBox="1"/>
          <p:nvPr/>
        </p:nvSpPr>
        <p:spPr>
          <a:xfrm>
            <a:off x="4838700" y="5952349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DEA52C-30E9-0694-1989-AC5A67FE7AFF}"/>
              </a:ext>
            </a:extLst>
          </p:cNvPr>
          <p:cNvSpPr txBox="1"/>
          <p:nvPr/>
        </p:nvSpPr>
        <p:spPr>
          <a:xfrm>
            <a:off x="826851" y="827940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編成</a:t>
            </a:r>
            <a:endParaRPr kumimoji="1" lang="en-US" altLang="ja-JP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47E7A51-F350-46F6-83D2-5B34B5D4AD75}"/>
              </a:ext>
            </a:extLst>
          </p:cNvPr>
          <p:cNvSpPr/>
          <p:nvPr/>
        </p:nvSpPr>
        <p:spPr>
          <a:xfrm>
            <a:off x="3786696" y="809147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F3281E-1AAB-858A-C8D1-EF6183FC8CA0}"/>
              </a:ext>
            </a:extLst>
          </p:cNvPr>
          <p:cNvSpPr txBox="1"/>
          <p:nvPr/>
        </p:nvSpPr>
        <p:spPr>
          <a:xfrm>
            <a:off x="3893808" y="866854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D2AFBE3-6D2C-2E64-9036-D7831DC237EC}"/>
              </a:ext>
            </a:extLst>
          </p:cNvPr>
          <p:cNvSpPr txBox="1"/>
          <p:nvPr/>
        </p:nvSpPr>
        <p:spPr>
          <a:xfrm>
            <a:off x="6278317" y="809253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CA97EBB-01B8-3312-0978-B57F71540E3B}"/>
              </a:ext>
            </a:extLst>
          </p:cNvPr>
          <p:cNvSpPr txBox="1"/>
          <p:nvPr/>
        </p:nvSpPr>
        <p:spPr>
          <a:xfrm>
            <a:off x="6277429" y="437509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FAD779D-D114-406D-CC8C-A428F743618E}"/>
              </a:ext>
            </a:extLst>
          </p:cNvPr>
          <p:cNvSpPr txBox="1"/>
          <p:nvPr/>
        </p:nvSpPr>
        <p:spPr>
          <a:xfrm>
            <a:off x="5149020" y="805829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6C0ED7-9998-F22E-921B-9F8F469956E9}"/>
              </a:ext>
            </a:extLst>
          </p:cNvPr>
          <p:cNvSpPr txBox="1"/>
          <p:nvPr/>
        </p:nvSpPr>
        <p:spPr>
          <a:xfrm>
            <a:off x="5149020" y="439814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8CF7BC9-DC2D-B7CB-0E00-7E895034997C}"/>
              </a:ext>
            </a:extLst>
          </p:cNvPr>
          <p:cNvSpPr/>
          <p:nvPr/>
        </p:nvSpPr>
        <p:spPr>
          <a:xfrm>
            <a:off x="3786696" y="443489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13FCD23-540D-63E4-DCBB-FFDD1297A901}"/>
              </a:ext>
            </a:extLst>
          </p:cNvPr>
          <p:cNvSpPr txBox="1"/>
          <p:nvPr/>
        </p:nvSpPr>
        <p:spPr>
          <a:xfrm>
            <a:off x="3798410" y="47576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D6F19EF-3F70-984C-B345-F600302440DA}"/>
              </a:ext>
            </a:extLst>
          </p:cNvPr>
          <p:cNvSpPr/>
          <p:nvPr/>
        </p:nvSpPr>
        <p:spPr>
          <a:xfrm>
            <a:off x="4189713" y="667842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208483-224D-D61B-F0D6-B4093BB20EDC}"/>
              </a:ext>
            </a:extLst>
          </p:cNvPr>
          <p:cNvSpPr/>
          <p:nvPr/>
        </p:nvSpPr>
        <p:spPr>
          <a:xfrm>
            <a:off x="4119407" y="1974979"/>
            <a:ext cx="719293" cy="68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4D3125-4281-BC27-4F19-4722E07C465A}"/>
              </a:ext>
            </a:extLst>
          </p:cNvPr>
          <p:cNvSpPr txBox="1"/>
          <p:nvPr/>
        </p:nvSpPr>
        <p:spPr>
          <a:xfrm>
            <a:off x="4179296" y="2150580"/>
            <a:ext cx="6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074E0A1-C4A5-8977-B872-9E487DC40DF9}"/>
              </a:ext>
            </a:extLst>
          </p:cNvPr>
          <p:cNvSpPr/>
          <p:nvPr/>
        </p:nvSpPr>
        <p:spPr>
          <a:xfrm>
            <a:off x="4015757" y="1869717"/>
            <a:ext cx="3154233" cy="14972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C56B573-6463-00AC-57E7-3375FA8D4205}"/>
              </a:ext>
            </a:extLst>
          </p:cNvPr>
          <p:cNvSpPr/>
          <p:nvPr/>
        </p:nvSpPr>
        <p:spPr>
          <a:xfrm>
            <a:off x="4873581" y="1971906"/>
            <a:ext cx="719293" cy="68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135F6D-A2B9-26A1-EF33-90D590C9C4A7}"/>
              </a:ext>
            </a:extLst>
          </p:cNvPr>
          <p:cNvSpPr txBox="1"/>
          <p:nvPr/>
        </p:nvSpPr>
        <p:spPr>
          <a:xfrm>
            <a:off x="4933470" y="2147507"/>
            <a:ext cx="6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6DAC65-02D9-83E6-6D2A-61FE667527DA}"/>
              </a:ext>
            </a:extLst>
          </p:cNvPr>
          <p:cNvSpPr/>
          <p:nvPr/>
        </p:nvSpPr>
        <p:spPr>
          <a:xfrm>
            <a:off x="5627755" y="1971906"/>
            <a:ext cx="719293" cy="68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400F88-C250-6469-B8C4-80EE2717F002}"/>
              </a:ext>
            </a:extLst>
          </p:cNvPr>
          <p:cNvSpPr txBox="1"/>
          <p:nvPr/>
        </p:nvSpPr>
        <p:spPr>
          <a:xfrm>
            <a:off x="5687644" y="2147507"/>
            <a:ext cx="6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267A29-BE93-BF0E-5B1E-2E7E3FAA6270}"/>
              </a:ext>
            </a:extLst>
          </p:cNvPr>
          <p:cNvSpPr txBox="1"/>
          <p:nvPr/>
        </p:nvSpPr>
        <p:spPr>
          <a:xfrm>
            <a:off x="6381929" y="1993617"/>
            <a:ext cx="719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コスト</a:t>
            </a:r>
            <a:endParaRPr kumimoji="1" lang="ja-JP" altLang="en-US" sz="105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42ABF97-C9E8-406E-74F6-6A52161BD817}"/>
              </a:ext>
            </a:extLst>
          </p:cNvPr>
          <p:cNvSpPr txBox="1"/>
          <p:nvPr/>
        </p:nvSpPr>
        <p:spPr>
          <a:xfrm>
            <a:off x="6381929" y="225420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lang="en-US" altLang="ja-JP" sz="1400" dirty="0"/>
              <a:t>6</a:t>
            </a:r>
            <a:r>
              <a:rPr kumimoji="1" lang="en-US" altLang="ja-JP" sz="1400" dirty="0"/>
              <a:t>/20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B2DC79-6FCE-4AC5-0370-07854F0B0AC0}"/>
              </a:ext>
            </a:extLst>
          </p:cNvPr>
          <p:cNvSpPr txBox="1"/>
          <p:nvPr/>
        </p:nvSpPr>
        <p:spPr>
          <a:xfrm>
            <a:off x="4065227" y="2724587"/>
            <a:ext cx="188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n w="38100"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九州魂</a:t>
            </a:r>
            <a:endParaRPr kumimoji="1" lang="ja-JP" altLang="en-US" sz="3200" b="1" dirty="0">
              <a:ln w="38100">
                <a:solidFill>
                  <a:srgbClr val="FF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2A5D914C-1016-4901-37CA-ADD1672631BC}"/>
              </a:ext>
            </a:extLst>
          </p:cNvPr>
          <p:cNvSpPr/>
          <p:nvPr/>
        </p:nvSpPr>
        <p:spPr>
          <a:xfrm rot="5400000">
            <a:off x="7205550" y="2656336"/>
            <a:ext cx="220637" cy="11829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867C9798-EF35-D2CE-A4A0-F35BA5710D8A}"/>
              </a:ext>
            </a:extLst>
          </p:cNvPr>
          <p:cNvSpPr/>
          <p:nvPr/>
        </p:nvSpPr>
        <p:spPr>
          <a:xfrm rot="16200000">
            <a:off x="3769709" y="2656335"/>
            <a:ext cx="220637" cy="11829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E90B28-FEB5-79BC-A827-8F3780D6A62D}"/>
              </a:ext>
            </a:extLst>
          </p:cNvPr>
          <p:cNvSpPr txBox="1"/>
          <p:nvPr/>
        </p:nvSpPr>
        <p:spPr>
          <a:xfrm>
            <a:off x="3972189" y="1519764"/>
            <a:ext cx="1065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デッキ</a:t>
            </a:r>
            <a:r>
              <a:rPr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ECBF160-2E1D-BAB3-3891-F1A82A5678DE}"/>
              </a:ext>
            </a:extLst>
          </p:cNvPr>
          <p:cNvSpPr/>
          <p:nvPr/>
        </p:nvSpPr>
        <p:spPr>
          <a:xfrm>
            <a:off x="3953061" y="3916643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D391A0C-7F9E-B4A1-6AFD-F65835FEBAA5}"/>
              </a:ext>
            </a:extLst>
          </p:cNvPr>
          <p:cNvSpPr txBox="1"/>
          <p:nvPr/>
        </p:nvSpPr>
        <p:spPr>
          <a:xfrm>
            <a:off x="4036125" y="4152936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6514F92-FCD8-6A4C-A008-554515B6291A}"/>
              </a:ext>
            </a:extLst>
          </p:cNvPr>
          <p:cNvSpPr/>
          <p:nvPr/>
        </p:nvSpPr>
        <p:spPr>
          <a:xfrm>
            <a:off x="4782383" y="3916643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736324-29C9-9051-6DA8-59BB69DD68A6}"/>
              </a:ext>
            </a:extLst>
          </p:cNvPr>
          <p:cNvSpPr txBox="1"/>
          <p:nvPr/>
        </p:nvSpPr>
        <p:spPr>
          <a:xfrm>
            <a:off x="4865447" y="4152936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688F1A-995B-223F-BDC2-0101221336B6}"/>
              </a:ext>
            </a:extLst>
          </p:cNvPr>
          <p:cNvSpPr/>
          <p:nvPr/>
        </p:nvSpPr>
        <p:spPr>
          <a:xfrm>
            <a:off x="5624452" y="3916643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0BF9FF4-B882-0BEB-A8F8-553E03F901B0}"/>
              </a:ext>
            </a:extLst>
          </p:cNvPr>
          <p:cNvSpPr txBox="1"/>
          <p:nvPr/>
        </p:nvSpPr>
        <p:spPr>
          <a:xfrm>
            <a:off x="5707516" y="4152936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857A681-2BBB-F824-56F4-FDBB1AA99F14}"/>
              </a:ext>
            </a:extLst>
          </p:cNvPr>
          <p:cNvSpPr/>
          <p:nvPr/>
        </p:nvSpPr>
        <p:spPr>
          <a:xfrm>
            <a:off x="6466521" y="3916643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450905-2D8C-5E92-5D60-0DDF0DED7DDB}"/>
              </a:ext>
            </a:extLst>
          </p:cNvPr>
          <p:cNvSpPr txBox="1"/>
          <p:nvPr/>
        </p:nvSpPr>
        <p:spPr>
          <a:xfrm>
            <a:off x="6549585" y="4152936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938B4B5-76C5-5854-24AD-86BA276606A4}"/>
              </a:ext>
            </a:extLst>
          </p:cNvPr>
          <p:cNvSpPr/>
          <p:nvPr/>
        </p:nvSpPr>
        <p:spPr>
          <a:xfrm>
            <a:off x="3953061" y="4730291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95FDDF-60DB-69A3-3B3C-84CD3BE1B9FF}"/>
              </a:ext>
            </a:extLst>
          </p:cNvPr>
          <p:cNvSpPr txBox="1"/>
          <p:nvPr/>
        </p:nvSpPr>
        <p:spPr>
          <a:xfrm>
            <a:off x="4036125" y="4966584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DE6FC9-E414-FE6C-E263-531CAEEFD1E9}"/>
              </a:ext>
            </a:extLst>
          </p:cNvPr>
          <p:cNvSpPr/>
          <p:nvPr/>
        </p:nvSpPr>
        <p:spPr>
          <a:xfrm>
            <a:off x="4782383" y="4730291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F1A0ABA-658B-E9ED-5AB7-3F9358927CF6}"/>
              </a:ext>
            </a:extLst>
          </p:cNvPr>
          <p:cNvSpPr txBox="1"/>
          <p:nvPr/>
        </p:nvSpPr>
        <p:spPr>
          <a:xfrm>
            <a:off x="4865447" y="4966584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6016342-BCE0-68F1-C4CF-E86D09ED641A}"/>
              </a:ext>
            </a:extLst>
          </p:cNvPr>
          <p:cNvSpPr/>
          <p:nvPr/>
        </p:nvSpPr>
        <p:spPr>
          <a:xfrm>
            <a:off x="5624452" y="4730291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8AEDE6-3AC3-0AA4-EBE0-F2614BCA8D6F}"/>
              </a:ext>
            </a:extLst>
          </p:cNvPr>
          <p:cNvSpPr txBox="1"/>
          <p:nvPr/>
        </p:nvSpPr>
        <p:spPr>
          <a:xfrm>
            <a:off x="5707516" y="4966584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C33F2C4-55F3-A7D0-6FEC-05006E4B54E4}"/>
              </a:ext>
            </a:extLst>
          </p:cNvPr>
          <p:cNvSpPr/>
          <p:nvPr/>
        </p:nvSpPr>
        <p:spPr>
          <a:xfrm>
            <a:off x="6466521" y="4730291"/>
            <a:ext cx="781140" cy="743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42A3E56-1037-D4EC-8178-CBC4AF00C005}"/>
              </a:ext>
            </a:extLst>
          </p:cNvPr>
          <p:cNvSpPr txBox="1"/>
          <p:nvPr/>
        </p:nvSpPr>
        <p:spPr>
          <a:xfrm>
            <a:off x="6549585" y="4966584"/>
            <a:ext cx="70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味方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D7C659-9375-BDF1-8905-D8C0CD2B8A01}"/>
              </a:ext>
            </a:extLst>
          </p:cNvPr>
          <p:cNvSpPr/>
          <p:nvPr/>
        </p:nvSpPr>
        <p:spPr>
          <a:xfrm flipV="1">
            <a:off x="3749040" y="3467124"/>
            <a:ext cx="3749040" cy="6798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818C8338-C109-4518-2928-28DD0B5287E0}"/>
              </a:ext>
            </a:extLst>
          </p:cNvPr>
          <p:cNvSpPr/>
          <p:nvPr/>
        </p:nvSpPr>
        <p:spPr>
          <a:xfrm>
            <a:off x="7315280" y="3921347"/>
            <a:ext cx="87319" cy="31254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1BAC9F9-0936-A243-7DBB-4A5BE109DED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2478761" y="3686619"/>
            <a:ext cx="2497331" cy="2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FAD703F-3EF4-7F32-F985-29BD1ED210F8}"/>
              </a:ext>
            </a:extLst>
          </p:cNvPr>
          <p:cNvSpPr txBox="1"/>
          <p:nvPr/>
        </p:nvSpPr>
        <p:spPr>
          <a:xfrm>
            <a:off x="1488739" y="3707626"/>
            <a:ext cx="99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ソート</a:t>
            </a:r>
          </a:p>
        </p:txBody>
      </p:sp>
    </p:spTree>
    <p:extLst>
      <p:ext uri="{BB962C8B-B14F-4D97-AF65-F5344CB8AC3E}">
        <p14:creationId xmlns:p14="http://schemas.microsoft.com/office/powerpoint/2010/main" val="410074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B5E582F6-CC0A-371C-3039-9913000C4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30" y="1436267"/>
            <a:ext cx="3749040" cy="427597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FC573-7C11-4FD6-3F0D-0CE15AAE6E55}"/>
              </a:ext>
            </a:extLst>
          </p:cNvPr>
          <p:cNvSpPr/>
          <p:nvPr/>
        </p:nvSpPr>
        <p:spPr>
          <a:xfrm>
            <a:off x="1304087" y="182880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5A745-F693-AC72-EE49-ED76030A1DC5}"/>
              </a:ext>
            </a:extLst>
          </p:cNvPr>
          <p:cNvSpPr/>
          <p:nvPr/>
        </p:nvSpPr>
        <p:spPr>
          <a:xfrm>
            <a:off x="1471933" y="5735971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FA72C6-769E-B376-78F9-60221DE2CC03}"/>
              </a:ext>
            </a:extLst>
          </p:cNvPr>
          <p:cNvSpPr/>
          <p:nvPr/>
        </p:nvSpPr>
        <p:spPr>
          <a:xfrm>
            <a:off x="1471933" y="5739315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A386D5-B6F7-01E5-0E01-84DB31F56151}"/>
              </a:ext>
            </a:extLst>
          </p:cNvPr>
          <p:cNvSpPr/>
          <p:nvPr/>
        </p:nvSpPr>
        <p:spPr>
          <a:xfrm>
            <a:off x="2355853" y="5735971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DAA38F-BED2-18E2-C715-E90EBE568B4B}"/>
              </a:ext>
            </a:extLst>
          </p:cNvPr>
          <p:cNvSpPr/>
          <p:nvPr/>
        </p:nvSpPr>
        <p:spPr>
          <a:xfrm>
            <a:off x="3239773" y="5735971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91004F-4CF0-BFC9-8220-9D06A4BD3A43}"/>
              </a:ext>
            </a:extLst>
          </p:cNvPr>
          <p:cNvSpPr/>
          <p:nvPr/>
        </p:nvSpPr>
        <p:spPr>
          <a:xfrm>
            <a:off x="4123693" y="5735971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5C96D3-FF59-EA7E-CC73-4F2A2598DF5E}"/>
              </a:ext>
            </a:extLst>
          </p:cNvPr>
          <p:cNvSpPr txBox="1"/>
          <p:nvPr/>
        </p:nvSpPr>
        <p:spPr>
          <a:xfrm>
            <a:off x="1533099" y="6024191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311085-A0D3-2DA8-1E1E-A26A37326728}"/>
              </a:ext>
            </a:extLst>
          </p:cNvPr>
          <p:cNvSpPr txBox="1"/>
          <p:nvPr/>
        </p:nvSpPr>
        <p:spPr>
          <a:xfrm>
            <a:off x="4123693" y="6047976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FEBC06-49C3-981B-D92B-8CFADD726692}"/>
              </a:ext>
            </a:extLst>
          </p:cNvPr>
          <p:cNvSpPr/>
          <p:nvPr/>
        </p:nvSpPr>
        <p:spPr>
          <a:xfrm>
            <a:off x="1304087" y="182880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C228DB-B075-1294-271F-A29A86499076}"/>
              </a:ext>
            </a:extLst>
          </p:cNvPr>
          <p:cNvSpPr txBox="1"/>
          <p:nvPr/>
        </p:nvSpPr>
        <p:spPr>
          <a:xfrm>
            <a:off x="3290333" y="6017808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E399BC-85C4-F8B1-8566-9B24C499E322}"/>
              </a:ext>
            </a:extLst>
          </p:cNvPr>
          <p:cNvSpPr txBox="1"/>
          <p:nvPr/>
        </p:nvSpPr>
        <p:spPr>
          <a:xfrm>
            <a:off x="2424433" y="5988560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DEA52C-30E9-0694-1989-AC5A67FE7AFF}"/>
              </a:ext>
            </a:extLst>
          </p:cNvPr>
          <p:cNvSpPr txBox="1"/>
          <p:nvPr/>
        </p:nvSpPr>
        <p:spPr>
          <a:xfrm>
            <a:off x="222832" y="-517530"/>
            <a:ext cx="69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制作</a:t>
            </a:r>
            <a:endParaRPr kumimoji="1" lang="en-US" altLang="ja-JP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47E7A51-F350-46F6-83D2-5B34B5D4AD75}"/>
              </a:ext>
            </a:extLst>
          </p:cNvPr>
          <p:cNvSpPr/>
          <p:nvPr/>
        </p:nvSpPr>
        <p:spPr>
          <a:xfrm>
            <a:off x="1372429" y="845358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F3281E-1AAB-858A-C8D1-EF6183FC8CA0}"/>
              </a:ext>
            </a:extLst>
          </p:cNvPr>
          <p:cNvSpPr txBox="1"/>
          <p:nvPr/>
        </p:nvSpPr>
        <p:spPr>
          <a:xfrm>
            <a:off x="1479541" y="903065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D2AFBE3-6D2C-2E64-9036-D7831DC237EC}"/>
              </a:ext>
            </a:extLst>
          </p:cNvPr>
          <p:cNvSpPr txBox="1"/>
          <p:nvPr/>
        </p:nvSpPr>
        <p:spPr>
          <a:xfrm>
            <a:off x="3864050" y="845464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CA97EBB-01B8-3312-0978-B57F71540E3B}"/>
              </a:ext>
            </a:extLst>
          </p:cNvPr>
          <p:cNvSpPr txBox="1"/>
          <p:nvPr/>
        </p:nvSpPr>
        <p:spPr>
          <a:xfrm>
            <a:off x="3863162" y="473720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FAD779D-D114-406D-CC8C-A428F743618E}"/>
              </a:ext>
            </a:extLst>
          </p:cNvPr>
          <p:cNvSpPr txBox="1"/>
          <p:nvPr/>
        </p:nvSpPr>
        <p:spPr>
          <a:xfrm>
            <a:off x="2734753" y="842040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6C0ED7-9998-F22E-921B-9F8F469956E9}"/>
              </a:ext>
            </a:extLst>
          </p:cNvPr>
          <p:cNvSpPr txBox="1"/>
          <p:nvPr/>
        </p:nvSpPr>
        <p:spPr>
          <a:xfrm>
            <a:off x="2734753" y="476025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8CF7BC9-DC2D-B7CB-0E00-7E895034997C}"/>
              </a:ext>
            </a:extLst>
          </p:cNvPr>
          <p:cNvSpPr/>
          <p:nvPr/>
        </p:nvSpPr>
        <p:spPr>
          <a:xfrm>
            <a:off x="1372429" y="479700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13FCD23-540D-63E4-DCBB-FFDD1297A901}"/>
              </a:ext>
            </a:extLst>
          </p:cNvPr>
          <p:cNvSpPr txBox="1"/>
          <p:nvPr/>
        </p:nvSpPr>
        <p:spPr>
          <a:xfrm>
            <a:off x="1384143" y="51198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D6F19EF-3F70-984C-B345-F600302440DA}"/>
              </a:ext>
            </a:extLst>
          </p:cNvPr>
          <p:cNvSpPr/>
          <p:nvPr/>
        </p:nvSpPr>
        <p:spPr>
          <a:xfrm>
            <a:off x="1775446" y="704053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4585CC7-A433-949C-8971-01112E0A74A7}"/>
              </a:ext>
            </a:extLst>
          </p:cNvPr>
          <p:cNvSpPr/>
          <p:nvPr/>
        </p:nvSpPr>
        <p:spPr>
          <a:xfrm>
            <a:off x="1732562" y="1560202"/>
            <a:ext cx="1383741" cy="612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7AADC9-9603-7B60-7128-7231C5C37D7F}"/>
              </a:ext>
            </a:extLst>
          </p:cNvPr>
          <p:cNvSpPr txBox="1"/>
          <p:nvPr/>
        </p:nvSpPr>
        <p:spPr>
          <a:xfrm>
            <a:off x="1967017" y="1676633"/>
            <a:ext cx="101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洗練</a:t>
            </a:r>
            <a:endParaRPr kumimoji="1" lang="ja-JP" altLang="en-US" sz="24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5E98852D-84A3-7BE1-C9C0-59D540B018F5}"/>
              </a:ext>
            </a:extLst>
          </p:cNvPr>
          <p:cNvSpPr/>
          <p:nvPr/>
        </p:nvSpPr>
        <p:spPr>
          <a:xfrm>
            <a:off x="1396175" y="2436108"/>
            <a:ext cx="3562510" cy="301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CBF2E7DB-F19B-082C-AC9D-DB8C270C251C}"/>
              </a:ext>
            </a:extLst>
          </p:cNvPr>
          <p:cNvSpPr/>
          <p:nvPr/>
        </p:nvSpPr>
        <p:spPr>
          <a:xfrm>
            <a:off x="1538762" y="2570063"/>
            <a:ext cx="580063" cy="546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1D94F68-F4EA-771D-A4FF-B695C2FC22BF}"/>
              </a:ext>
            </a:extLst>
          </p:cNvPr>
          <p:cNvSpPr/>
          <p:nvPr/>
        </p:nvSpPr>
        <p:spPr>
          <a:xfrm>
            <a:off x="2159505" y="2570063"/>
            <a:ext cx="580063" cy="546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FF36827-4A06-7043-34FB-ADCA4786552E}"/>
              </a:ext>
            </a:extLst>
          </p:cNvPr>
          <p:cNvSpPr/>
          <p:nvPr/>
        </p:nvSpPr>
        <p:spPr>
          <a:xfrm>
            <a:off x="2780121" y="2570063"/>
            <a:ext cx="580063" cy="546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904D0A4F-3F5B-BF90-4F5A-6B7022AFE7F4}"/>
              </a:ext>
            </a:extLst>
          </p:cNvPr>
          <p:cNvSpPr/>
          <p:nvPr/>
        </p:nvSpPr>
        <p:spPr>
          <a:xfrm>
            <a:off x="3393014" y="2570063"/>
            <a:ext cx="580063" cy="546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91CF0242-FDA1-5334-FC2E-149B66834DE3}"/>
              </a:ext>
            </a:extLst>
          </p:cNvPr>
          <p:cNvSpPr/>
          <p:nvPr/>
        </p:nvSpPr>
        <p:spPr>
          <a:xfrm>
            <a:off x="4011567" y="2570063"/>
            <a:ext cx="580063" cy="546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586F9DAE-8C50-0636-69D4-070C87D4374F}"/>
              </a:ext>
            </a:extLst>
          </p:cNvPr>
          <p:cNvSpPr/>
          <p:nvPr/>
        </p:nvSpPr>
        <p:spPr>
          <a:xfrm>
            <a:off x="4717222" y="2570063"/>
            <a:ext cx="87319" cy="31254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1AAFE3A-6BB7-4C61-FCCF-B1A0E6F5C974}"/>
              </a:ext>
            </a:extLst>
          </p:cNvPr>
          <p:cNvSpPr/>
          <p:nvPr/>
        </p:nvSpPr>
        <p:spPr>
          <a:xfrm>
            <a:off x="1538762" y="3146944"/>
            <a:ext cx="580063" cy="546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4F118B9-CF7D-B81C-5DDD-990260D016D0}"/>
              </a:ext>
            </a:extLst>
          </p:cNvPr>
          <p:cNvSpPr/>
          <p:nvPr/>
        </p:nvSpPr>
        <p:spPr>
          <a:xfrm>
            <a:off x="3321849" y="1559309"/>
            <a:ext cx="1383741" cy="612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B28F150-BB89-AADA-1491-D0D4700AC03F}"/>
              </a:ext>
            </a:extLst>
          </p:cNvPr>
          <p:cNvSpPr txBox="1"/>
          <p:nvPr/>
        </p:nvSpPr>
        <p:spPr>
          <a:xfrm>
            <a:off x="3538953" y="1647561"/>
            <a:ext cx="101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昇華</a:t>
            </a:r>
          </a:p>
        </p:txBody>
      </p:sp>
      <p:pic>
        <p:nvPicPr>
          <p:cNvPr id="131" name="図 130">
            <a:extLst>
              <a:ext uri="{FF2B5EF4-FFF2-40B4-BE49-F238E27FC236}">
                <a16:creationId xmlns:a16="http://schemas.microsoft.com/office/drawing/2014/main" id="{3B787D7D-3BED-920B-AA68-7207E3B0C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4461">
            <a:off x="1616151" y="3303011"/>
            <a:ext cx="762153" cy="918257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6B89F61E-2033-FE4D-A7CF-E0421F25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3" y="1436267"/>
            <a:ext cx="3749040" cy="4275971"/>
          </a:xfrm>
          <a:prstGeom prst="rect">
            <a:avLst/>
          </a:prstGeom>
        </p:spPr>
      </p:pic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6124C4E6-CEDB-5CE4-C994-77DFE6EA2DDA}"/>
              </a:ext>
            </a:extLst>
          </p:cNvPr>
          <p:cNvSpPr/>
          <p:nvPr/>
        </p:nvSpPr>
        <p:spPr>
          <a:xfrm>
            <a:off x="6055520" y="182880"/>
            <a:ext cx="3749040" cy="6492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57F42F7F-ABBB-7FA4-CC27-D2D381675148}"/>
              </a:ext>
            </a:extLst>
          </p:cNvPr>
          <p:cNvSpPr/>
          <p:nvPr/>
        </p:nvSpPr>
        <p:spPr>
          <a:xfrm>
            <a:off x="6223366" y="5735971"/>
            <a:ext cx="34747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400CB3D4-0271-4D9A-7A0A-F7E0A34A83A6}"/>
              </a:ext>
            </a:extLst>
          </p:cNvPr>
          <p:cNvSpPr/>
          <p:nvPr/>
        </p:nvSpPr>
        <p:spPr>
          <a:xfrm>
            <a:off x="6223366" y="5739315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1FCA7DF-B3B9-2C9E-621E-B471091DAC32}"/>
              </a:ext>
            </a:extLst>
          </p:cNvPr>
          <p:cNvSpPr/>
          <p:nvPr/>
        </p:nvSpPr>
        <p:spPr>
          <a:xfrm>
            <a:off x="7107286" y="5735971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B917D08-4F08-D25F-7A42-F862149D9DD7}"/>
              </a:ext>
            </a:extLst>
          </p:cNvPr>
          <p:cNvSpPr/>
          <p:nvPr/>
        </p:nvSpPr>
        <p:spPr>
          <a:xfrm>
            <a:off x="7991206" y="5735971"/>
            <a:ext cx="88392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B7371A3E-D65C-5ED6-62E6-479265303764}"/>
              </a:ext>
            </a:extLst>
          </p:cNvPr>
          <p:cNvSpPr/>
          <p:nvPr/>
        </p:nvSpPr>
        <p:spPr>
          <a:xfrm>
            <a:off x="8875126" y="5735971"/>
            <a:ext cx="822960" cy="853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B4F0BDB4-C725-E296-FE75-591B02E65BC8}"/>
              </a:ext>
            </a:extLst>
          </p:cNvPr>
          <p:cNvSpPr txBox="1"/>
          <p:nvPr/>
        </p:nvSpPr>
        <p:spPr>
          <a:xfrm>
            <a:off x="6284532" y="6024191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ホーム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C69DF73A-9D61-1446-1470-6C4873EC534B}"/>
              </a:ext>
            </a:extLst>
          </p:cNvPr>
          <p:cNvSpPr txBox="1"/>
          <p:nvPr/>
        </p:nvSpPr>
        <p:spPr>
          <a:xfrm>
            <a:off x="8875126" y="6047976"/>
            <a:ext cx="96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設定</a:t>
            </a: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3FE0020E-CD4B-DD4B-506E-CDC7E44FAF3C}"/>
              </a:ext>
            </a:extLst>
          </p:cNvPr>
          <p:cNvSpPr/>
          <p:nvPr/>
        </p:nvSpPr>
        <p:spPr>
          <a:xfrm>
            <a:off x="6055520" y="182880"/>
            <a:ext cx="3749040" cy="12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E9DDE57D-5793-9EDA-9DF1-AC705FE18E5B}"/>
              </a:ext>
            </a:extLst>
          </p:cNvPr>
          <p:cNvSpPr txBox="1"/>
          <p:nvPr/>
        </p:nvSpPr>
        <p:spPr>
          <a:xfrm>
            <a:off x="8041766" y="6017808"/>
            <a:ext cx="81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制作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0BE09996-43B4-0CCE-CA5E-D953E69CFD0F}"/>
              </a:ext>
            </a:extLst>
          </p:cNvPr>
          <p:cNvSpPr txBox="1"/>
          <p:nvPr/>
        </p:nvSpPr>
        <p:spPr>
          <a:xfrm>
            <a:off x="7175866" y="5988560"/>
            <a:ext cx="75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編成</a:t>
            </a:r>
            <a:endParaRPr kumimoji="1" lang="ja-JP" altLang="en-US" sz="1200" dirty="0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C42C001B-0B4E-7040-1559-3983278B9FBE}"/>
              </a:ext>
            </a:extLst>
          </p:cNvPr>
          <p:cNvSpPr/>
          <p:nvPr/>
        </p:nvSpPr>
        <p:spPr>
          <a:xfrm>
            <a:off x="6123862" y="845358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6D1B97B-3B9A-A532-8E71-818585B32CD9}"/>
              </a:ext>
            </a:extLst>
          </p:cNvPr>
          <p:cNvSpPr txBox="1"/>
          <p:nvPr/>
        </p:nvSpPr>
        <p:spPr>
          <a:xfrm>
            <a:off x="6230974" y="903065"/>
            <a:ext cx="102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あいうえお</a:t>
            </a:r>
            <a:endParaRPr kumimoji="1" lang="ja-JP" altLang="en-US" sz="1050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A87ECEB3-5513-2402-6651-5861A08EFCF0}"/>
              </a:ext>
            </a:extLst>
          </p:cNvPr>
          <p:cNvSpPr txBox="1"/>
          <p:nvPr/>
        </p:nvSpPr>
        <p:spPr>
          <a:xfrm>
            <a:off x="8615483" y="845464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鉄　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5B35F7A4-2C3F-7E2D-9E14-303A3AD57A9B}"/>
              </a:ext>
            </a:extLst>
          </p:cNvPr>
          <p:cNvSpPr txBox="1"/>
          <p:nvPr/>
        </p:nvSpPr>
        <p:spPr>
          <a:xfrm>
            <a:off x="8614595" y="473720"/>
            <a:ext cx="11284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粘土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D4E01005-D69E-BA0B-5776-2572FDD4F87A}"/>
              </a:ext>
            </a:extLst>
          </p:cNvPr>
          <p:cNvSpPr txBox="1"/>
          <p:nvPr/>
        </p:nvSpPr>
        <p:spPr>
          <a:xfrm>
            <a:off x="7486186" y="842040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樹皮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1E2548CC-AC65-AA84-A3BF-3950C5ADD29A}"/>
              </a:ext>
            </a:extLst>
          </p:cNvPr>
          <p:cNvSpPr txBox="1"/>
          <p:nvPr/>
        </p:nvSpPr>
        <p:spPr>
          <a:xfrm>
            <a:off x="7486186" y="476025"/>
            <a:ext cx="1128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木材</a:t>
            </a:r>
            <a:r>
              <a:rPr kumimoji="1" lang="en-US" altLang="ja-JP" dirty="0"/>
              <a:t>×12</a:t>
            </a:r>
            <a:endParaRPr kumimoji="1" lang="ja-JP" altLang="en-US" dirty="0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58B1ADB4-EB24-17E3-5237-E5DDE65327A7}"/>
              </a:ext>
            </a:extLst>
          </p:cNvPr>
          <p:cNvSpPr/>
          <p:nvPr/>
        </p:nvSpPr>
        <p:spPr>
          <a:xfrm>
            <a:off x="6123862" y="479700"/>
            <a:ext cx="1248482" cy="369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2DCF246-2AA7-B973-9791-BE6F65CD8CE9}"/>
              </a:ext>
            </a:extLst>
          </p:cNvPr>
          <p:cNvSpPr txBox="1"/>
          <p:nvPr/>
        </p:nvSpPr>
        <p:spPr>
          <a:xfrm>
            <a:off x="6135576" y="51198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50</a:t>
            </a:r>
            <a:endParaRPr kumimoji="1" lang="ja-JP" altLang="en-US" sz="1600" dirty="0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2196BCF8-BEE5-93C5-3F5A-3C8D09DC2130}"/>
              </a:ext>
            </a:extLst>
          </p:cNvPr>
          <p:cNvSpPr/>
          <p:nvPr/>
        </p:nvSpPr>
        <p:spPr>
          <a:xfrm>
            <a:off x="6526879" y="704053"/>
            <a:ext cx="732073" cy="55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57052E86-B338-BAA6-837E-A55D210E4820}"/>
              </a:ext>
            </a:extLst>
          </p:cNvPr>
          <p:cNvSpPr/>
          <p:nvPr/>
        </p:nvSpPr>
        <p:spPr>
          <a:xfrm>
            <a:off x="6483995" y="1560202"/>
            <a:ext cx="1383741" cy="612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541D3F3-9565-B394-3BC6-9DA94C8069F0}"/>
              </a:ext>
            </a:extLst>
          </p:cNvPr>
          <p:cNvSpPr txBox="1"/>
          <p:nvPr/>
        </p:nvSpPr>
        <p:spPr>
          <a:xfrm>
            <a:off x="6718450" y="1676633"/>
            <a:ext cx="101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洗練</a:t>
            </a:r>
            <a:endParaRPr kumimoji="1" lang="ja-JP" altLang="en-US" sz="2400" dirty="0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19DB3C36-4A70-C9E9-8ABB-FF18AE8FAAD3}"/>
              </a:ext>
            </a:extLst>
          </p:cNvPr>
          <p:cNvSpPr/>
          <p:nvPr/>
        </p:nvSpPr>
        <p:spPr>
          <a:xfrm>
            <a:off x="6147608" y="2436108"/>
            <a:ext cx="3562510" cy="301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1344DEE4-63F2-B178-AF36-8FEDD062D3C8}"/>
              </a:ext>
            </a:extLst>
          </p:cNvPr>
          <p:cNvSpPr/>
          <p:nvPr/>
        </p:nvSpPr>
        <p:spPr>
          <a:xfrm>
            <a:off x="8073282" y="1559309"/>
            <a:ext cx="1383741" cy="612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7046919D-3E27-3974-0FC7-124CA55742DA}"/>
              </a:ext>
            </a:extLst>
          </p:cNvPr>
          <p:cNvSpPr txBox="1"/>
          <p:nvPr/>
        </p:nvSpPr>
        <p:spPr>
          <a:xfrm>
            <a:off x="8290386" y="1647561"/>
            <a:ext cx="101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昇華</a:t>
            </a:r>
          </a:p>
        </p:txBody>
      </p:sp>
      <p:pic>
        <p:nvPicPr>
          <p:cNvPr id="199" name="図 198">
            <a:extLst>
              <a:ext uri="{FF2B5EF4-FFF2-40B4-BE49-F238E27FC236}">
                <a16:creationId xmlns:a16="http://schemas.microsoft.com/office/drawing/2014/main" id="{80D308E0-26FB-1BC6-049F-ACD50DE0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4461">
            <a:off x="10593137" y="1650097"/>
            <a:ext cx="762153" cy="9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385</Words>
  <Application>Microsoft Office PowerPoint</Application>
  <PresentationFormat>ワイド画面</PresentationFormat>
  <Paragraphs>199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楽人 三浦</dc:creator>
  <cp:lastModifiedBy>楽人 三浦</cp:lastModifiedBy>
  <cp:revision>23</cp:revision>
  <dcterms:created xsi:type="dcterms:W3CDTF">2024-05-31T04:22:37Z</dcterms:created>
  <dcterms:modified xsi:type="dcterms:W3CDTF">2024-06-02T04:39:17Z</dcterms:modified>
</cp:coreProperties>
</file>