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楽人 三浦" initials="楽三" lastIdx="1" clrIdx="0">
    <p:extLst>
      <p:ext uri="{19B8F6BF-5375-455C-9EA6-DF929625EA0E}">
        <p15:presenceInfo xmlns:p15="http://schemas.microsoft.com/office/powerpoint/2012/main" userId="3f86d4755b005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AE690-8B22-D0E3-8B61-F90CA958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93AEB8-1146-8001-256F-7A247C9E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BA2CC-7578-EE61-4902-29146BFF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A70D7-CE72-8107-40A6-2DBFCBE1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B6FC2-C907-AF9F-B58D-FDE8E627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2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5CE2C-0DEC-BF10-FB2D-C58BCF10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6E16A2-FA40-BDB4-22D8-9206577E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86F77-D758-337C-A31C-318EDF57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00A5F-B660-699D-235D-7C9FA7F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C497-BD38-4083-240F-9A2AD7B2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84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A75CA2-1A4B-E610-18EE-9A9F0EBB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10889-C15D-856D-4C3D-02CF4783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82A62-3A01-203D-A9F1-050F6642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DEE04-326A-2001-6785-57AD448C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966C9-FBA2-DFFA-0B7A-71C9E01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3E346-6825-8093-8523-FCC0FEC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9FEEA-3DAD-7AC2-754A-CC245154F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84F11-0186-5ECB-20AA-80009FD2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0B7FD1-B3FA-02C4-6411-704C4E82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CEDB6-EB61-D72E-7A7E-F3682454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44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D78C8-6BC1-0286-D84D-6A09FC2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32DB0-F3EB-8D63-FDC1-0E6054AF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E5511-021A-83F7-18E6-F1CA74F9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3A90B4-93E9-23CD-B25A-6D96E9F6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48CC5-183B-F277-1D48-6977ECB2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2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B1976-E34B-DB99-594D-62F25D75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488FE-064B-7C7B-4047-4C0AB5C28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2DB16C-10D4-1C09-9837-9666DA70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42F48-8C7C-604E-E6D8-F00D0BB8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FB2C94-8723-CA68-5F39-AE54C7EC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B26CC0-117F-A716-4FDC-1A959AD2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0078E-3B03-E58E-B1DE-9117F92A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3E9DFD-108B-8C9B-A237-F979EBF0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17319E-AE74-8CBF-AEE6-2E4C72CA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FC0A02-63BE-9945-EC3C-7CA416F9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56A71E-397E-D9A8-B596-65608BBB9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8807AB-A44B-544A-AE0D-2B52C7F1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64A032-9913-F814-9F01-612FE20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E61C7F-BA55-D09B-52D1-E7EADACF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5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424A-478F-7545-2E7D-F33D7929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D4152B-3D62-607D-3AD1-BA22DE43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749221-FC11-D99A-947F-0BB6C22F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C9D4B-47A7-6405-9BD0-5E8DC304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9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1E2A12-F64D-4369-70A9-13BB7A53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7C7164-7888-5894-D094-83C0C6B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A703B5-1661-9AAC-E6AF-05A0BDF7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2A68F-37E0-2921-0DFF-9EBAFB4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85ACF-9C65-372F-684B-B2AE2FB5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FEF5E0-A119-1F49-2733-0B98E5A9B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31A84B-3A35-BD1A-1D3D-311FDFE5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2A9D5-42E6-3A71-8FF6-D4B435FB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086C51-BF4E-FB5C-8190-62765B7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4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E27A14-6E7E-3DC9-7D15-BF675C18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DBB08E-B02E-2A5A-D579-00B967887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6FAB8A-4840-70D3-A1A2-9681A74F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E7A53F-AB68-3DA9-B371-45BE1BB9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3B40C-EEB8-2B20-1B77-D867DE6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6EF17-A8A8-8E9E-D0D7-B5B18722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8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8A3711-F769-6A4B-2CE7-F3976DA5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4FCFDF-025B-037C-5C30-BBCDC5F6F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68645-805A-F500-D55F-857BECEE4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1FCB-00C8-44B2-92AF-464EBA0F83FA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2CDDB4-3456-1943-F775-6D578A2D7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C25DB-96BF-98C8-D38F-02062F749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48987-0E9B-453A-A025-B55BA3BE1C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396F9-A3B6-5190-A00D-AC25CA3B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ばとら！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70B4B1-2455-8C57-CCEB-B3B24E28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Battle Traditional Crafts</a:t>
            </a:r>
            <a:r>
              <a:rPr kumimoji="1" lang="ja-JP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5697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F935-E98C-9FC5-2DD4-0620E82A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6575"/>
          </a:xfrm>
        </p:spPr>
        <p:txBody>
          <a:bodyPr/>
          <a:lstStyle/>
          <a:p>
            <a:r>
              <a:rPr kumimoji="1" lang="ja-JP" altLang="en-US" sz="3200" dirty="0"/>
              <a:t>伝統的工芸品</a:t>
            </a:r>
            <a:r>
              <a:rPr lang="ja-JP" altLang="en-US" sz="3200" dirty="0"/>
              <a:t>モチーフにしたキャラクターと一緒に敵と戦うターン制</a:t>
            </a:r>
            <a:r>
              <a:rPr lang="en-US" altLang="ja-JP" sz="3200" dirty="0"/>
              <a:t>RPG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34B9D-2B43-1823-5E2C-9734A5AA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7599"/>
            <a:ext cx="3429000" cy="3789363"/>
          </a:xfrm>
        </p:spPr>
        <p:txBody>
          <a:bodyPr/>
          <a:lstStyle/>
          <a:p>
            <a:r>
              <a:rPr kumimoji="1" lang="ja-JP" altLang="en-US" dirty="0"/>
              <a:t>多種多様な工芸品のキャラクター</a:t>
            </a:r>
            <a:r>
              <a:rPr kumimoji="1" lang="en-US" altLang="ja-JP" dirty="0"/>
              <a:t>『</a:t>
            </a:r>
            <a:r>
              <a:rPr kumimoji="1" lang="ja-JP" altLang="en-US" dirty="0"/>
              <a:t>とらーず</a:t>
            </a:r>
            <a:r>
              <a:rPr kumimoji="1" lang="en-US" altLang="ja-JP" dirty="0"/>
              <a:t>』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07E13B8-A1FA-ECC0-050A-093C0E7D732D}"/>
              </a:ext>
            </a:extLst>
          </p:cNvPr>
          <p:cNvSpPr txBox="1">
            <a:spLocks/>
          </p:cNvSpPr>
          <p:nvPr/>
        </p:nvSpPr>
        <p:spPr>
          <a:xfrm>
            <a:off x="4267200" y="2387596"/>
            <a:ext cx="3429000" cy="378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工芸品の技術や記憶を排除しようとする敵</a:t>
            </a:r>
            <a:r>
              <a:rPr lang="en-US" altLang="ja-JP" dirty="0"/>
              <a:t>『</a:t>
            </a:r>
            <a:r>
              <a:rPr lang="ja-JP" altLang="en-US" dirty="0"/>
              <a:t>オブリビオン</a:t>
            </a:r>
            <a:r>
              <a:rPr lang="en-US" altLang="ja-JP" dirty="0"/>
              <a:t>』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C4D3DCD-1F94-1C13-B6F2-6ED7FA841AD2}"/>
              </a:ext>
            </a:extLst>
          </p:cNvPr>
          <p:cNvSpPr txBox="1">
            <a:spLocks/>
          </p:cNvSpPr>
          <p:nvPr/>
        </p:nvSpPr>
        <p:spPr>
          <a:xfrm>
            <a:off x="7696200" y="2387597"/>
            <a:ext cx="3429000" cy="378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工芸品の特徴をモチーフにした必殺技</a:t>
            </a:r>
          </a:p>
        </p:txBody>
      </p:sp>
    </p:spTree>
    <p:extLst>
      <p:ext uri="{BB962C8B-B14F-4D97-AF65-F5344CB8AC3E}">
        <p14:creationId xmlns:p14="http://schemas.microsoft.com/office/powerpoint/2010/main" val="138016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261600-031B-4EE1-7EF7-D0AF2B106220}"/>
              </a:ext>
            </a:extLst>
          </p:cNvPr>
          <p:cNvSpPr/>
          <p:nvPr/>
        </p:nvSpPr>
        <p:spPr>
          <a:xfrm>
            <a:off x="406400" y="88265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クエスト出撃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C8DB00-A6F7-E323-1D60-0B77105D3646}"/>
              </a:ext>
            </a:extLst>
          </p:cNvPr>
          <p:cNvSpPr/>
          <p:nvPr/>
        </p:nvSpPr>
        <p:spPr>
          <a:xfrm>
            <a:off x="2616200" y="88265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バトル発生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敵と遭遇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E77F66-6B24-5775-2CEA-DEE684EA4D29}"/>
              </a:ext>
            </a:extLst>
          </p:cNvPr>
          <p:cNvSpPr/>
          <p:nvPr/>
        </p:nvSpPr>
        <p:spPr>
          <a:xfrm>
            <a:off x="4826000" y="88265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編成とらーずのアクションを選択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59D4B71-345D-BB8C-3909-542E2DB0E028}"/>
              </a:ext>
            </a:extLst>
          </p:cNvPr>
          <p:cNvSpPr/>
          <p:nvPr/>
        </p:nvSpPr>
        <p:spPr>
          <a:xfrm>
            <a:off x="4826000" y="278130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バトルモーション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3CD5BC-D752-3F2D-F318-BF59253445C6}"/>
              </a:ext>
            </a:extLst>
          </p:cNvPr>
          <p:cNvSpPr/>
          <p:nvPr/>
        </p:nvSpPr>
        <p:spPr>
          <a:xfrm>
            <a:off x="7035799" y="88265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バトル勝利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29A364-C2C6-84A3-254D-D04196CB7473}"/>
              </a:ext>
            </a:extLst>
          </p:cNvPr>
          <p:cNvSpPr/>
          <p:nvPr/>
        </p:nvSpPr>
        <p:spPr>
          <a:xfrm>
            <a:off x="9245600" y="882650"/>
            <a:ext cx="1752600" cy="150495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クエストクリア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81DBBCA-9CC0-EDD3-8736-8D6E868314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9000" y="16351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1109664-D0EC-EE9F-1095-FD53A42602C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68800" y="16351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81FDA83-F921-D149-31CD-71535A5CBB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02300" y="2387600"/>
            <a:ext cx="0" cy="393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29DE952-FF90-C1F2-B1DC-99C7F64029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578600" y="1635125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D315464-4FD8-497B-EA1B-27292CF8486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788399" y="1635125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ばとら！</vt:lpstr>
      <vt:lpstr>伝統的工芸品モチーフにしたキャラクターと一緒に敵と戦うターン制RPG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ばとら！</dc:title>
  <dc:creator>楽人 三浦</dc:creator>
  <cp:lastModifiedBy>楽人 三浦</cp:lastModifiedBy>
  <cp:revision>4</cp:revision>
  <dcterms:created xsi:type="dcterms:W3CDTF">2024-05-29T04:51:06Z</dcterms:created>
  <dcterms:modified xsi:type="dcterms:W3CDTF">2024-05-29T05:03:14Z</dcterms:modified>
</cp:coreProperties>
</file>