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Sz cx="9906000" cy="6858000" type="A4"/>
  <p:notesSz cx="6858000" cy="9144000"/>
  <p:embeddedFontLst>
    <p:embeddedFont>
      <p:font typeface="맑은 고딕" panose="020B0503020000020004" pitchFamily="50" charset="-127"/>
      <p:regular r:id="rId3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C4C4E"/>
    <a:srgbClr val="D1D2D4"/>
    <a:srgbClr val="00C0AA"/>
    <a:srgbClr val="48D4D0"/>
    <a:srgbClr val="EE2B29"/>
    <a:srgbClr val="2EF5CD"/>
    <a:srgbClr val="2090C2"/>
    <a:srgbClr val="F38084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95811" autoAdjust="0"/>
  </p:normalViewPr>
  <p:slideViewPr>
    <p:cSldViewPr snapToGrid="0">
      <p:cViewPr varScale="1">
        <p:scale>
          <a:sx n="95" d="100"/>
          <a:sy n="95" d="100"/>
        </p:scale>
        <p:origin x="1096" y="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6B5B-C7B4-4093-A670-14243302343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305-DB2E-4D27-BC5A-6601A3DF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1"/>
          <a:stretch/>
        </p:blipFill>
        <p:spPr>
          <a:xfrm>
            <a:off x="0" y="1600200"/>
            <a:ext cx="9905838" cy="244171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3815" y="806915"/>
            <a:ext cx="436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Traffic</a:t>
            </a:r>
            <a:r>
              <a:rPr lang="ko-KR" altLang="en-US" sz="3600" b="1">
                <a:solidFill>
                  <a:schemeClr val="tx1"/>
                </a:solidFill>
              </a:rPr>
              <a:t> </a:t>
            </a:r>
            <a:r>
              <a:rPr lang="ko-KR" altLang="en-US" sz="3600" b="1" dirty="0">
                <a:solidFill>
                  <a:schemeClr val="tx1"/>
                </a:solidFill>
              </a:rPr>
              <a:t>분석 보고서</a:t>
            </a:r>
          </a:p>
        </p:txBody>
      </p:sp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342207" y="3634292"/>
            <a:ext cx="4610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AI, BigData, Cloud를 기반으로 고객의 삶의 변화와 다른 산업의 혁신을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리딩하는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디지털 플랫폼 기업을 의미합니다.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3" name="Picture 2" descr="DIGICO K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" y="3169335"/>
            <a:ext cx="1699733" cy="3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493" y="110187"/>
            <a:ext cx="3225064" cy="579170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753815" y="5914605"/>
            <a:ext cx="436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서부광역본부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767611" y="5085537"/>
            <a:ext cx="1813664" cy="38471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2021. 06. 14</a:t>
            </a:r>
          </a:p>
        </p:txBody>
      </p:sp>
      <p:pic>
        <p:nvPicPr>
          <p:cNvPr id="41" name="그림 40" descr="Untitled-3"/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1"/>
          <a:stretch/>
        </p:blipFill>
        <p:spPr bwMode="auto">
          <a:xfrm>
            <a:off x="8943975" y="234671"/>
            <a:ext cx="604590" cy="454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D9F618CC-D8E6-4C54-B0ED-AEC47F586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3814" y="4324865"/>
            <a:ext cx="6349629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1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14945" y="184564"/>
            <a:ext cx="9515652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분석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Report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14945" y="817960"/>
            <a:ext cx="9515652" cy="590642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27043" y="1642506"/>
            <a:ext cx="9503554" cy="2908741"/>
          </a:xfrm>
          <a:prstGeom prst="roundRect">
            <a:avLst>
              <a:gd name="adj" fmla="val 4123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4122465" y="1526218"/>
            <a:ext cx="1661071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Traffic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344200"/>
              </p:ext>
            </p:extLst>
          </p:nvPr>
        </p:nvGraphicFramePr>
        <p:xfrm>
          <a:off x="428247" y="3888471"/>
          <a:ext cx="9172947" cy="6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(Max)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(Min)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 userDrawn="1"/>
        </p:nvSpPr>
        <p:spPr>
          <a:xfrm>
            <a:off x="845405" y="1766705"/>
            <a:ext cx="374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현 수준 </a:t>
            </a:r>
            <a:r>
              <a:rPr lang="en-US" altLang="ko-KR" sz="1400" b="1" dirty="0">
                <a:latin typeface="+mn-ea"/>
                <a:ea typeface="+mn-ea"/>
              </a:rPr>
              <a:t>(                    ~    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660412" y="1754070"/>
            <a:ext cx="394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추이 예측 </a:t>
            </a:r>
            <a:r>
              <a:rPr lang="en-US" altLang="ko-KR" sz="1400" b="1" dirty="0">
                <a:latin typeface="+mn-ea"/>
                <a:ea typeface="+mn-ea"/>
              </a:rPr>
              <a:t>(                   ~   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8269" y="1592256"/>
            <a:ext cx="605010" cy="60352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4963" y="2873369"/>
            <a:ext cx="1754112" cy="2408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" y="1714888"/>
            <a:ext cx="323134" cy="281588"/>
          </a:xfrm>
          <a:prstGeom prst="rect">
            <a:avLst/>
          </a:prstGeom>
        </p:spPr>
      </p:pic>
      <p:sp>
        <p:nvSpPr>
          <p:cNvPr id="70" name="직사각형 69"/>
          <p:cNvSpPr/>
          <p:nvPr userDrawn="1"/>
        </p:nvSpPr>
        <p:spPr>
          <a:xfrm>
            <a:off x="221211" y="4946918"/>
            <a:ext cx="1032508" cy="969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분석결과</a:t>
            </a:r>
          </a:p>
        </p:txBody>
      </p:sp>
      <p:sp>
        <p:nvSpPr>
          <p:cNvPr id="72" name="직사각형 71"/>
          <p:cNvSpPr/>
          <p:nvPr userDrawn="1"/>
        </p:nvSpPr>
        <p:spPr>
          <a:xfrm>
            <a:off x="220517" y="5978102"/>
            <a:ext cx="1032508" cy="746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종합의견</a:t>
            </a:r>
          </a:p>
        </p:txBody>
      </p:sp>
      <p:sp>
        <p:nvSpPr>
          <p:cNvPr id="74" name="직사각형 73"/>
          <p:cNvSpPr/>
          <p:nvPr userDrawn="1"/>
        </p:nvSpPr>
        <p:spPr>
          <a:xfrm>
            <a:off x="1306277" y="5978102"/>
            <a:ext cx="8429892" cy="7462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1306284" y="4946918"/>
            <a:ext cx="4175993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1306277" y="4651597"/>
            <a:ext cx="4176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현 수준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5552441" y="4646987"/>
            <a:ext cx="4176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추이 예측</a:t>
            </a:r>
          </a:p>
        </p:txBody>
      </p:sp>
      <p:sp>
        <p:nvSpPr>
          <p:cNvPr id="78" name="직사각형 77"/>
          <p:cNvSpPr/>
          <p:nvPr userDrawn="1"/>
        </p:nvSpPr>
        <p:spPr>
          <a:xfrm>
            <a:off x="221211" y="4650167"/>
            <a:ext cx="1032508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9" name="직각 삼각형 78"/>
          <p:cNvSpPr/>
          <p:nvPr userDrawn="1"/>
        </p:nvSpPr>
        <p:spPr>
          <a:xfrm>
            <a:off x="224883" y="4653839"/>
            <a:ext cx="1032508" cy="24327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0587306"/>
              </p:ext>
            </p:extLst>
          </p:nvPr>
        </p:nvGraphicFramePr>
        <p:xfrm>
          <a:off x="229860" y="951444"/>
          <a:ext cx="9500737" cy="51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6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회선정보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 userDrawn="1"/>
        </p:nvSpPr>
        <p:spPr>
          <a:xfrm>
            <a:off x="1197889" y="1079182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고객명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 userDrawn="1"/>
        </p:nvSpPr>
        <p:spPr>
          <a:xfrm>
            <a:off x="5834984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전용번호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 userDrawn="1"/>
        </p:nvSpPr>
        <p:spPr>
          <a:xfrm>
            <a:off x="7916791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제공속도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84" name="직사각형 83"/>
          <p:cNvSpPr/>
          <p:nvPr userDrawn="1"/>
        </p:nvSpPr>
        <p:spPr>
          <a:xfrm>
            <a:off x="3733544" y="1079182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서비스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ID: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020534" y="1079182"/>
            <a:ext cx="1827566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  <p:sp>
        <p:nvSpPr>
          <p:cNvPr id="86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4752924" y="1079182"/>
            <a:ext cx="122400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00000000000</a:t>
            </a:r>
          </a:p>
        </p:txBody>
      </p:sp>
      <p:sp>
        <p:nvSpPr>
          <p:cNvPr id="88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765171" y="1079182"/>
            <a:ext cx="1274509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02000000-0000</a:t>
            </a:r>
          </a:p>
        </p:txBody>
      </p:sp>
      <p:sp>
        <p:nvSpPr>
          <p:cNvPr id="89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8867927" y="1079182"/>
            <a:ext cx="84485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000M</a:t>
            </a:r>
          </a:p>
        </p:txBody>
      </p:sp>
      <p:sp>
        <p:nvSpPr>
          <p:cNvPr id="90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485463" y="4180354"/>
            <a:ext cx="2952000" cy="3470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96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1323477" y="4972796"/>
            <a:ext cx="4158800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7" name="직사각형 96"/>
          <p:cNvSpPr/>
          <p:nvPr userDrawn="1"/>
        </p:nvSpPr>
        <p:spPr>
          <a:xfrm>
            <a:off x="5552442" y="4946917"/>
            <a:ext cx="4184422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텍스트 개체 틀 2"/>
          <p:cNvSpPr>
            <a:spLocks noGrp="1"/>
          </p:cNvSpPr>
          <p:nvPr>
            <p:ph type="body" sz="quarter" idx="25" hasCustomPrompt="1"/>
          </p:nvPr>
        </p:nvSpPr>
        <p:spPr>
          <a:xfrm>
            <a:off x="5583138" y="4963762"/>
            <a:ext cx="4158800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1324034" y="5994249"/>
            <a:ext cx="8388743" cy="73014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2" name="텍스트 개체 틀 2"/>
          <p:cNvSpPr>
            <a:spLocks noGrp="1"/>
          </p:cNvSpPr>
          <p:nvPr>
            <p:ph type="body" sz="quarter" idx="27" hasCustomPrompt="1"/>
          </p:nvPr>
        </p:nvSpPr>
        <p:spPr>
          <a:xfrm>
            <a:off x="3540737" y="4180354"/>
            <a:ext cx="2952000" cy="3470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63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6596011" y="4180354"/>
            <a:ext cx="2952000" cy="3470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64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1725196" y="1775269"/>
            <a:ext cx="1265654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00.00</a:t>
            </a:r>
          </a:p>
        </p:txBody>
      </p:sp>
      <p:sp>
        <p:nvSpPr>
          <p:cNvPr id="7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3131614" y="1775269"/>
            <a:ext cx="1265654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00.00</a:t>
            </a:r>
          </a:p>
        </p:txBody>
      </p:sp>
      <p:sp>
        <p:nvSpPr>
          <p:cNvPr id="87" name="텍스트 개체 틀 2"/>
          <p:cNvSpPr>
            <a:spLocks noGrp="1"/>
          </p:cNvSpPr>
          <p:nvPr>
            <p:ph type="body" sz="quarter" idx="31" hasCustomPrompt="1"/>
          </p:nvPr>
        </p:nvSpPr>
        <p:spPr>
          <a:xfrm>
            <a:off x="6745602" y="1761281"/>
            <a:ext cx="1199976" cy="3469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00.00</a:t>
            </a:r>
          </a:p>
        </p:txBody>
      </p:sp>
      <p:sp>
        <p:nvSpPr>
          <p:cNvPr id="91" name="텍스트 개체 틀 2"/>
          <p:cNvSpPr>
            <a:spLocks noGrp="1"/>
          </p:cNvSpPr>
          <p:nvPr>
            <p:ph type="body" sz="quarter" idx="32" hasCustomPrompt="1"/>
          </p:nvPr>
        </p:nvSpPr>
        <p:spPr>
          <a:xfrm>
            <a:off x="8025390" y="1768696"/>
            <a:ext cx="1199976" cy="323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00.00</a:t>
            </a:r>
          </a:p>
        </p:txBody>
      </p:sp>
    </p:spTree>
    <p:extLst>
      <p:ext uri="{BB962C8B-B14F-4D97-AF65-F5344CB8AC3E}">
        <p14:creationId xmlns:p14="http://schemas.microsoft.com/office/powerpoint/2010/main" val="182009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ABD37FA-5048-4585-BC20-8611CCD033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1565198"/>
              </p:ext>
            </p:extLst>
          </p:nvPr>
        </p:nvGraphicFramePr>
        <p:xfrm>
          <a:off x="2670748" y="2794842"/>
          <a:ext cx="2118176" cy="90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88">
                  <a:extLst>
                    <a:ext uri="{9D8B030D-6E8A-4147-A177-3AD203B41FA5}">
                      <a16:colId xmlns:a16="http://schemas.microsoft.com/office/drawing/2014/main" val="3453536458"/>
                    </a:ext>
                  </a:extLst>
                </a:gridCol>
                <a:gridCol w="1059088">
                  <a:extLst>
                    <a:ext uri="{9D8B030D-6E8A-4147-A177-3AD203B41FA5}">
                      <a16:colId xmlns:a16="http://schemas.microsoft.com/office/drawing/2014/main" val="3795268207"/>
                    </a:ext>
                  </a:extLst>
                </a:gridCol>
              </a:tblGrid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157434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00100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869136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9411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컨설팅 보고서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24289" y="823175"/>
            <a:ext cx="9478471" cy="577385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3359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양쪽 모서리가 둥근 사각형 28"/>
          <p:cNvSpPr/>
          <p:nvPr userDrawn="1"/>
        </p:nvSpPr>
        <p:spPr>
          <a:xfrm>
            <a:off x="223907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502276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양쪽 모서리가 둥근 사각형 32"/>
          <p:cNvSpPr/>
          <p:nvPr userDrawn="1"/>
        </p:nvSpPr>
        <p:spPr>
          <a:xfrm>
            <a:off x="52197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품질 이력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233591" y="4159832"/>
            <a:ext cx="4680000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양쪽 모서리가 둥근 사각형 37"/>
          <p:cNvSpPr/>
          <p:nvPr userDrawn="1"/>
        </p:nvSpPr>
        <p:spPr>
          <a:xfrm>
            <a:off x="223907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  <a:ea typeface="+mn-ea"/>
              </a:rPr>
              <a:t>증속방법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5044080" y="4159833"/>
            <a:ext cx="4658679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양쪽 모서리가 둥근 사각형 43"/>
          <p:cNvSpPr/>
          <p:nvPr userDrawn="1"/>
        </p:nvSpPr>
        <p:spPr>
          <a:xfrm>
            <a:off x="5043302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동종업계 비교</a:t>
            </a:r>
          </a:p>
        </p:txBody>
      </p:sp>
      <p:sp>
        <p:nvSpPr>
          <p:cNvPr id="46" name="직사각형 45"/>
          <p:cNvSpPr/>
          <p:nvPr userDrawn="1"/>
        </p:nvSpPr>
        <p:spPr>
          <a:xfrm>
            <a:off x="317420" y="1357096"/>
            <a:ext cx="163262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일반 정보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660337" y="1350899"/>
            <a:ext cx="1388749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2. IP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주소 자원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5185398" y="1364292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고장발생 이력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세부내역 붙임 참조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4016347"/>
              </p:ext>
            </p:extLst>
          </p:nvPr>
        </p:nvGraphicFramePr>
        <p:xfrm>
          <a:off x="5185399" y="1686143"/>
          <a:ext cx="4403220" cy="54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96093598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고장시간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시간 이상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시간 이상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시간 미만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고장건수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 userDrawn="1"/>
        </p:nvSpPr>
        <p:spPr>
          <a:xfrm>
            <a:off x="5115276" y="4305803"/>
            <a:ext cx="234325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7.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속도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대역폭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 이용현황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7458526" y="4303161"/>
            <a:ext cx="2228678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8. IP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주소 자원 이용현황</a:t>
            </a:r>
          </a:p>
        </p:txBody>
      </p:sp>
      <p:sp>
        <p:nvSpPr>
          <p:cNvPr id="96" name="직사각형 95"/>
          <p:cNvSpPr/>
          <p:nvPr userDrawn="1"/>
        </p:nvSpPr>
        <p:spPr>
          <a:xfrm>
            <a:off x="374503" y="4642565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직사각형 96"/>
          <p:cNvSpPr/>
          <p:nvPr userDrawn="1"/>
        </p:nvSpPr>
        <p:spPr>
          <a:xfrm>
            <a:off x="373533" y="4310742"/>
            <a:ext cx="216810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최대 증속가능 속도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직사각형 97"/>
          <p:cNvSpPr/>
          <p:nvPr userDrawn="1"/>
        </p:nvSpPr>
        <p:spPr>
          <a:xfrm>
            <a:off x="382852" y="5829934"/>
            <a:ext cx="2153436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 userDrawn="1"/>
        </p:nvSpPr>
        <p:spPr>
          <a:xfrm>
            <a:off x="2628924" y="4638842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 userDrawn="1"/>
        </p:nvSpPr>
        <p:spPr>
          <a:xfrm>
            <a:off x="2628924" y="4319898"/>
            <a:ext cx="1908384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서비스 중단 여부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직사각형 100"/>
          <p:cNvSpPr/>
          <p:nvPr userDrawn="1"/>
        </p:nvSpPr>
        <p:spPr>
          <a:xfrm>
            <a:off x="2634393" y="5829934"/>
            <a:ext cx="2153454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02" name="그룹 101"/>
          <p:cNvGrpSpPr/>
          <p:nvPr userDrawn="1"/>
        </p:nvGrpSpPr>
        <p:grpSpPr>
          <a:xfrm>
            <a:off x="2988219" y="4755894"/>
            <a:ext cx="1448242" cy="932128"/>
            <a:chOff x="12510049" y="4789511"/>
            <a:chExt cx="1226708" cy="87880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764A971-7E15-4AC0-B56B-D0AEB9381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07234" y="4957710"/>
              <a:ext cx="442893" cy="411519"/>
              <a:chOff x="8124825" y="8582026"/>
              <a:chExt cx="963613" cy="895350"/>
            </a:xfrm>
            <a:solidFill>
              <a:srgbClr val="00B050"/>
            </a:solidFill>
          </p:grpSpPr>
          <p:sp>
            <p:nvSpPr>
              <p:cNvPr id="109" name="Freeform 39">
                <a:extLst>
                  <a:ext uri="{FF2B5EF4-FFF2-40B4-BE49-F238E27FC236}">
                    <a16:creationId xmlns:a16="http://schemas.microsoft.com/office/drawing/2014/main" id="{C642C60A-EDCD-4418-AF22-CE9228EC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825" y="8582026"/>
                <a:ext cx="895350" cy="895350"/>
              </a:xfrm>
              <a:custGeom>
                <a:avLst/>
                <a:gdLst>
                  <a:gd name="T0" fmla="*/ 2780 w 2816"/>
                  <a:gd name="T1" fmla="*/ 1076 h 2818"/>
                  <a:gd name="T2" fmla="*/ 2596 w 2816"/>
                  <a:gd name="T3" fmla="*/ 1085 h 2818"/>
                  <a:gd name="T4" fmla="*/ 2572 w 2816"/>
                  <a:gd name="T5" fmla="*/ 1160 h 2818"/>
                  <a:gd name="T6" fmla="*/ 2588 w 2816"/>
                  <a:gd name="T7" fmla="*/ 1248 h 2818"/>
                  <a:gd name="T8" fmla="*/ 2596 w 2816"/>
                  <a:gd name="T9" fmla="*/ 1326 h 2818"/>
                  <a:gd name="T10" fmla="*/ 2568 w 2816"/>
                  <a:gd name="T11" fmla="*/ 1677 h 2818"/>
                  <a:gd name="T12" fmla="*/ 2441 w 2816"/>
                  <a:gd name="T13" fmla="*/ 2002 h 2818"/>
                  <a:gd name="T14" fmla="*/ 2222 w 2816"/>
                  <a:gd name="T15" fmla="*/ 2279 h 2818"/>
                  <a:gd name="T16" fmla="*/ 1920 w 2816"/>
                  <a:gd name="T17" fmla="*/ 2484 h 2818"/>
                  <a:gd name="T18" fmla="*/ 1722 w 2816"/>
                  <a:gd name="T19" fmla="*/ 2558 h 2818"/>
                  <a:gd name="T20" fmla="*/ 1490 w 2816"/>
                  <a:gd name="T21" fmla="*/ 2597 h 2818"/>
                  <a:gd name="T22" fmla="*/ 1260 w 2816"/>
                  <a:gd name="T23" fmla="*/ 2590 h 2818"/>
                  <a:gd name="T24" fmla="*/ 1037 w 2816"/>
                  <a:gd name="T25" fmla="*/ 2539 h 2818"/>
                  <a:gd name="T26" fmla="*/ 827 w 2816"/>
                  <a:gd name="T27" fmla="*/ 2447 h 2818"/>
                  <a:gd name="T28" fmla="*/ 638 w 2816"/>
                  <a:gd name="T29" fmla="*/ 2316 h 2818"/>
                  <a:gd name="T30" fmla="*/ 475 w 2816"/>
                  <a:gd name="T31" fmla="*/ 2148 h 2818"/>
                  <a:gd name="T32" fmla="*/ 347 w 2816"/>
                  <a:gd name="T33" fmla="*/ 1947 h 2818"/>
                  <a:gd name="T34" fmla="*/ 268 w 2816"/>
                  <a:gd name="T35" fmla="*/ 1750 h 2818"/>
                  <a:gd name="T36" fmla="*/ 223 w 2816"/>
                  <a:gd name="T37" fmla="*/ 1518 h 2818"/>
                  <a:gd name="T38" fmla="*/ 224 w 2816"/>
                  <a:gd name="T39" fmla="*/ 1288 h 2818"/>
                  <a:gd name="T40" fmla="*/ 270 w 2816"/>
                  <a:gd name="T41" fmla="*/ 1063 h 2818"/>
                  <a:gd name="T42" fmla="*/ 357 w 2816"/>
                  <a:gd name="T43" fmla="*/ 852 h 2818"/>
                  <a:gd name="T44" fmla="*/ 483 w 2816"/>
                  <a:gd name="T45" fmla="*/ 660 h 2818"/>
                  <a:gd name="T46" fmla="*/ 646 w 2816"/>
                  <a:gd name="T47" fmla="*/ 494 h 2818"/>
                  <a:gd name="T48" fmla="*/ 844 w 2816"/>
                  <a:gd name="T49" fmla="*/ 360 h 2818"/>
                  <a:gd name="T50" fmla="*/ 1074 w 2816"/>
                  <a:gd name="T51" fmla="*/ 266 h 2818"/>
                  <a:gd name="T52" fmla="*/ 1360 w 2816"/>
                  <a:gd name="T53" fmla="*/ 219 h 2818"/>
                  <a:gd name="T54" fmla="*/ 1645 w 2816"/>
                  <a:gd name="T55" fmla="*/ 242 h 2818"/>
                  <a:gd name="T56" fmla="*/ 1913 w 2816"/>
                  <a:gd name="T57" fmla="*/ 331 h 2818"/>
                  <a:gd name="T58" fmla="*/ 2149 w 2816"/>
                  <a:gd name="T59" fmla="*/ 479 h 2818"/>
                  <a:gd name="T60" fmla="*/ 2338 w 2816"/>
                  <a:gd name="T61" fmla="*/ 425 h 2818"/>
                  <a:gd name="T62" fmla="*/ 2351 w 2816"/>
                  <a:gd name="T63" fmla="*/ 369 h 2818"/>
                  <a:gd name="T64" fmla="*/ 2322 w 2816"/>
                  <a:gd name="T65" fmla="*/ 337 h 2818"/>
                  <a:gd name="T66" fmla="*/ 1986 w 2816"/>
                  <a:gd name="T67" fmla="*/ 124 h 2818"/>
                  <a:gd name="T68" fmla="*/ 1604 w 2816"/>
                  <a:gd name="T69" fmla="*/ 13 h 2818"/>
                  <a:gd name="T70" fmla="*/ 1203 w 2816"/>
                  <a:gd name="T71" fmla="*/ 14 h 2818"/>
                  <a:gd name="T72" fmla="*/ 805 w 2816"/>
                  <a:gd name="T73" fmla="*/ 136 h 2818"/>
                  <a:gd name="T74" fmla="*/ 590 w 2816"/>
                  <a:gd name="T75" fmla="*/ 262 h 2818"/>
                  <a:gd name="T76" fmla="*/ 381 w 2816"/>
                  <a:gd name="T77" fmla="*/ 445 h 2818"/>
                  <a:gd name="T78" fmla="*/ 215 w 2816"/>
                  <a:gd name="T79" fmla="*/ 662 h 2818"/>
                  <a:gd name="T80" fmla="*/ 95 w 2816"/>
                  <a:gd name="T81" fmla="*/ 904 h 2818"/>
                  <a:gd name="T82" fmla="*/ 22 w 2816"/>
                  <a:gd name="T83" fmla="*/ 1164 h 2818"/>
                  <a:gd name="T84" fmla="*/ 1 w 2816"/>
                  <a:gd name="T85" fmla="*/ 1435 h 2818"/>
                  <a:gd name="T86" fmla="*/ 33 w 2816"/>
                  <a:gd name="T87" fmla="*/ 1709 h 2818"/>
                  <a:gd name="T88" fmla="*/ 122 w 2816"/>
                  <a:gd name="T89" fmla="*/ 1979 h 2818"/>
                  <a:gd name="T90" fmla="*/ 243 w 2816"/>
                  <a:gd name="T91" fmla="*/ 2199 h 2818"/>
                  <a:gd name="T92" fmla="*/ 421 w 2816"/>
                  <a:gd name="T93" fmla="*/ 2413 h 2818"/>
                  <a:gd name="T94" fmla="*/ 634 w 2816"/>
                  <a:gd name="T95" fmla="*/ 2585 h 2818"/>
                  <a:gd name="T96" fmla="*/ 873 w 2816"/>
                  <a:gd name="T97" fmla="*/ 2711 h 2818"/>
                  <a:gd name="T98" fmla="*/ 1131 w 2816"/>
                  <a:gd name="T99" fmla="*/ 2790 h 2818"/>
                  <a:gd name="T100" fmla="*/ 1401 w 2816"/>
                  <a:gd name="T101" fmla="*/ 2818 h 2818"/>
                  <a:gd name="T102" fmla="*/ 1676 w 2816"/>
                  <a:gd name="T103" fmla="*/ 2792 h 2818"/>
                  <a:gd name="T104" fmla="*/ 1947 w 2816"/>
                  <a:gd name="T105" fmla="*/ 2711 h 2818"/>
                  <a:gd name="T106" fmla="*/ 2252 w 2816"/>
                  <a:gd name="T107" fmla="*/ 2537 h 2818"/>
                  <a:gd name="T108" fmla="*/ 2553 w 2816"/>
                  <a:gd name="T109" fmla="*/ 2231 h 2818"/>
                  <a:gd name="T110" fmla="*/ 2744 w 2816"/>
                  <a:gd name="T111" fmla="*/ 1854 h 2818"/>
                  <a:gd name="T112" fmla="*/ 2816 w 2816"/>
                  <a:gd name="T113" fmla="*/ 1438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16" h="2818">
                    <a:moveTo>
                      <a:pt x="2811" y="1277"/>
                    </a:moveTo>
                    <a:lnTo>
                      <a:pt x="2811" y="1277"/>
                    </a:lnTo>
                    <a:lnTo>
                      <a:pt x="2807" y="1240"/>
                    </a:lnTo>
                    <a:lnTo>
                      <a:pt x="2802" y="1199"/>
                    </a:lnTo>
                    <a:lnTo>
                      <a:pt x="2793" y="1146"/>
                    </a:lnTo>
                    <a:lnTo>
                      <a:pt x="2793" y="1146"/>
                    </a:lnTo>
                    <a:lnTo>
                      <a:pt x="2780" y="1076"/>
                    </a:lnTo>
                    <a:lnTo>
                      <a:pt x="2780" y="1076"/>
                    </a:lnTo>
                    <a:lnTo>
                      <a:pt x="2772" y="1028"/>
                    </a:lnTo>
                    <a:lnTo>
                      <a:pt x="2763" y="984"/>
                    </a:lnTo>
                    <a:lnTo>
                      <a:pt x="2761" y="964"/>
                    </a:lnTo>
                    <a:lnTo>
                      <a:pt x="2759" y="946"/>
                    </a:lnTo>
                    <a:lnTo>
                      <a:pt x="2758" y="933"/>
                    </a:lnTo>
                    <a:lnTo>
                      <a:pt x="2759" y="922"/>
                    </a:lnTo>
                    <a:lnTo>
                      <a:pt x="2612" y="1070"/>
                    </a:lnTo>
                    <a:lnTo>
                      <a:pt x="2596" y="1085"/>
                    </a:lnTo>
                    <a:lnTo>
                      <a:pt x="2596" y="1085"/>
                    </a:lnTo>
                    <a:lnTo>
                      <a:pt x="2592" y="1091"/>
                    </a:lnTo>
                    <a:lnTo>
                      <a:pt x="2588" y="1096"/>
                    </a:lnTo>
                    <a:lnTo>
                      <a:pt x="2584" y="1104"/>
                    </a:lnTo>
                    <a:lnTo>
                      <a:pt x="2579" y="1114"/>
                    </a:lnTo>
                    <a:lnTo>
                      <a:pt x="2575" y="1127"/>
                    </a:lnTo>
                    <a:lnTo>
                      <a:pt x="2572" y="1143"/>
                    </a:lnTo>
                    <a:lnTo>
                      <a:pt x="2572" y="1160"/>
                    </a:lnTo>
                    <a:lnTo>
                      <a:pt x="2572" y="1160"/>
                    </a:lnTo>
                    <a:lnTo>
                      <a:pt x="2573" y="1179"/>
                    </a:lnTo>
                    <a:lnTo>
                      <a:pt x="2575" y="1188"/>
                    </a:lnTo>
                    <a:lnTo>
                      <a:pt x="2578" y="1199"/>
                    </a:lnTo>
                    <a:lnTo>
                      <a:pt x="2578" y="1199"/>
                    </a:lnTo>
                    <a:lnTo>
                      <a:pt x="2584" y="1223"/>
                    </a:lnTo>
                    <a:lnTo>
                      <a:pt x="2588" y="1248"/>
                    </a:lnTo>
                    <a:lnTo>
                      <a:pt x="2588" y="1248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3" y="1291"/>
                    </a:lnTo>
                    <a:lnTo>
                      <a:pt x="2595" y="1315"/>
                    </a:lnTo>
                    <a:lnTo>
                      <a:pt x="2595" y="1315"/>
                    </a:lnTo>
                    <a:lnTo>
                      <a:pt x="2596" y="1326"/>
                    </a:lnTo>
                    <a:lnTo>
                      <a:pt x="2596" y="1326"/>
                    </a:lnTo>
                    <a:lnTo>
                      <a:pt x="2598" y="1370"/>
                    </a:lnTo>
                    <a:lnTo>
                      <a:pt x="2599" y="1414"/>
                    </a:lnTo>
                    <a:lnTo>
                      <a:pt x="2598" y="1459"/>
                    </a:lnTo>
                    <a:lnTo>
                      <a:pt x="2595" y="1503"/>
                    </a:lnTo>
                    <a:lnTo>
                      <a:pt x="2591" y="1547"/>
                    </a:lnTo>
                    <a:lnTo>
                      <a:pt x="2585" y="1591"/>
                    </a:lnTo>
                    <a:lnTo>
                      <a:pt x="2578" y="1633"/>
                    </a:lnTo>
                    <a:lnTo>
                      <a:pt x="2568" y="1677"/>
                    </a:lnTo>
                    <a:lnTo>
                      <a:pt x="2558" y="1720"/>
                    </a:lnTo>
                    <a:lnTo>
                      <a:pt x="2545" y="1761"/>
                    </a:lnTo>
                    <a:lnTo>
                      <a:pt x="2532" y="1803"/>
                    </a:lnTo>
                    <a:lnTo>
                      <a:pt x="2516" y="1844"/>
                    </a:lnTo>
                    <a:lnTo>
                      <a:pt x="2500" y="1885"/>
                    </a:lnTo>
                    <a:lnTo>
                      <a:pt x="2481" y="1924"/>
                    </a:lnTo>
                    <a:lnTo>
                      <a:pt x="2461" y="1963"/>
                    </a:lnTo>
                    <a:lnTo>
                      <a:pt x="2441" y="2002"/>
                    </a:lnTo>
                    <a:lnTo>
                      <a:pt x="2418" y="2040"/>
                    </a:lnTo>
                    <a:lnTo>
                      <a:pt x="2394" y="2077"/>
                    </a:lnTo>
                    <a:lnTo>
                      <a:pt x="2369" y="2113"/>
                    </a:lnTo>
                    <a:lnTo>
                      <a:pt x="2342" y="2148"/>
                    </a:lnTo>
                    <a:lnTo>
                      <a:pt x="2314" y="2182"/>
                    </a:lnTo>
                    <a:lnTo>
                      <a:pt x="2285" y="2216"/>
                    </a:lnTo>
                    <a:lnTo>
                      <a:pt x="2254" y="2248"/>
                    </a:lnTo>
                    <a:lnTo>
                      <a:pt x="2222" y="2279"/>
                    </a:lnTo>
                    <a:lnTo>
                      <a:pt x="2188" y="2309"/>
                    </a:lnTo>
                    <a:lnTo>
                      <a:pt x="2153" y="2338"/>
                    </a:lnTo>
                    <a:lnTo>
                      <a:pt x="2118" y="2366"/>
                    </a:lnTo>
                    <a:lnTo>
                      <a:pt x="2081" y="2392"/>
                    </a:lnTo>
                    <a:lnTo>
                      <a:pt x="2042" y="2418"/>
                    </a:lnTo>
                    <a:lnTo>
                      <a:pt x="2003" y="2441"/>
                    </a:lnTo>
                    <a:lnTo>
                      <a:pt x="1961" y="2464"/>
                    </a:lnTo>
                    <a:lnTo>
                      <a:pt x="1920" y="2484"/>
                    </a:lnTo>
                    <a:lnTo>
                      <a:pt x="1920" y="2484"/>
                    </a:lnTo>
                    <a:lnTo>
                      <a:pt x="1892" y="2498"/>
                    </a:lnTo>
                    <a:lnTo>
                      <a:pt x="1864" y="2509"/>
                    </a:lnTo>
                    <a:lnTo>
                      <a:pt x="1835" y="2521"/>
                    </a:lnTo>
                    <a:lnTo>
                      <a:pt x="1807" y="2531"/>
                    </a:lnTo>
                    <a:lnTo>
                      <a:pt x="1779" y="2541"/>
                    </a:lnTo>
                    <a:lnTo>
                      <a:pt x="1750" y="2550"/>
                    </a:lnTo>
                    <a:lnTo>
                      <a:pt x="1722" y="2558"/>
                    </a:lnTo>
                    <a:lnTo>
                      <a:pt x="1692" y="2565"/>
                    </a:lnTo>
                    <a:lnTo>
                      <a:pt x="1663" y="2573"/>
                    </a:lnTo>
                    <a:lnTo>
                      <a:pt x="1634" y="2578"/>
                    </a:lnTo>
                    <a:lnTo>
                      <a:pt x="1605" y="2583"/>
                    </a:lnTo>
                    <a:lnTo>
                      <a:pt x="1576" y="2588"/>
                    </a:lnTo>
                    <a:lnTo>
                      <a:pt x="1548" y="2591"/>
                    </a:lnTo>
                    <a:lnTo>
                      <a:pt x="1519" y="2594"/>
                    </a:lnTo>
                    <a:lnTo>
                      <a:pt x="1490" y="2597"/>
                    </a:lnTo>
                    <a:lnTo>
                      <a:pt x="1461" y="2599"/>
                    </a:lnTo>
                    <a:lnTo>
                      <a:pt x="1432" y="2600"/>
                    </a:lnTo>
                    <a:lnTo>
                      <a:pt x="1403" y="2600"/>
                    </a:lnTo>
                    <a:lnTo>
                      <a:pt x="1374" y="2599"/>
                    </a:lnTo>
                    <a:lnTo>
                      <a:pt x="1345" y="2598"/>
                    </a:lnTo>
                    <a:lnTo>
                      <a:pt x="1317" y="2596"/>
                    </a:lnTo>
                    <a:lnTo>
                      <a:pt x="1288" y="2593"/>
                    </a:lnTo>
                    <a:lnTo>
                      <a:pt x="1260" y="2590"/>
                    </a:lnTo>
                    <a:lnTo>
                      <a:pt x="1231" y="2586"/>
                    </a:lnTo>
                    <a:lnTo>
                      <a:pt x="1203" y="2581"/>
                    </a:lnTo>
                    <a:lnTo>
                      <a:pt x="1175" y="2576"/>
                    </a:lnTo>
                    <a:lnTo>
                      <a:pt x="1147" y="2570"/>
                    </a:lnTo>
                    <a:lnTo>
                      <a:pt x="1119" y="2563"/>
                    </a:lnTo>
                    <a:lnTo>
                      <a:pt x="1091" y="2556"/>
                    </a:lnTo>
                    <a:lnTo>
                      <a:pt x="1064" y="2548"/>
                    </a:lnTo>
                    <a:lnTo>
                      <a:pt x="1037" y="2539"/>
                    </a:lnTo>
                    <a:lnTo>
                      <a:pt x="1010" y="2530"/>
                    </a:lnTo>
                    <a:lnTo>
                      <a:pt x="983" y="2520"/>
                    </a:lnTo>
                    <a:lnTo>
                      <a:pt x="956" y="2509"/>
                    </a:lnTo>
                    <a:lnTo>
                      <a:pt x="930" y="2498"/>
                    </a:lnTo>
                    <a:lnTo>
                      <a:pt x="904" y="2487"/>
                    </a:lnTo>
                    <a:lnTo>
                      <a:pt x="878" y="2474"/>
                    </a:lnTo>
                    <a:lnTo>
                      <a:pt x="852" y="2461"/>
                    </a:lnTo>
                    <a:lnTo>
                      <a:pt x="827" y="2447"/>
                    </a:lnTo>
                    <a:lnTo>
                      <a:pt x="802" y="2433"/>
                    </a:lnTo>
                    <a:lnTo>
                      <a:pt x="777" y="2418"/>
                    </a:lnTo>
                    <a:lnTo>
                      <a:pt x="753" y="2402"/>
                    </a:lnTo>
                    <a:lnTo>
                      <a:pt x="730" y="2387"/>
                    </a:lnTo>
                    <a:lnTo>
                      <a:pt x="706" y="2370"/>
                    </a:lnTo>
                    <a:lnTo>
                      <a:pt x="683" y="2353"/>
                    </a:lnTo>
                    <a:lnTo>
                      <a:pt x="660" y="2335"/>
                    </a:lnTo>
                    <a:lnTo>
                      <a:pt x="638" y="2316"/>
                    </a:lnTo>
                    <a:lnTo>
                      <a:pt x="616" y="2298"/>
                    </a:lnTo>
                    <a:lnTo>
                      <a:pt x="595" y="2278"/>
                    </a:lnTo>
                    <a:lnTo>
                      <a:pt x="574" y="2257"/>
                    </a:lnTo>
                    <a:lnTo>
                      <a:pt x="553" y="2237"/>
                    </a:lnTo>
                    <a:lnTo>
                      <a:pt x="533" y="2216"/>
                    </a:lnTo>
                    <a:lnTo>
                      <a:pt x="514" y="2194"/>
                    </a:lnTo>
                    <a:lnTo>
                      <a:pt x="494" y="2172"/>
                    </a:lnTo>
                    <a:lnTo>
                      <a:pt x="475" y="2148"/>
                    </a:lnTo>
                    <a:lnTo>
                      <a:pt x="458" y="2125"/>
                    </a:lnTo>
                    <a:lnTo>
                      <a:pt x="440" y="2101"/>
                    </a:lnTo>
                    <a:lnTo>
                      <a:pt x="423" y="2077"/>
                    </a:lnTo>
                    <a:lnTo>
                      <a:pt x="407" y="2052"/>
                    </a:lnTo>
                    <a:lnTo>
                      <a:pt x="390" y="2027"/>
                    </a:lnTo>
                    <a:lnTo>
                      <a:pt x="376" y="2000"/>
                    </a:lnTo>
                    <a:lnTo>
                      <a:pt x="360" y="1974"/>
                    </a:lnTo>
                    <a:lnTo>
                      <a:pt x="347" y="1947"/>
                    </a:lnTo>
                    <a:lnTo>
                      <a:pt x="333" y="1919"/>
                    </a:lnTo>
                    <a:lnTo>
                      <a:pt x="333" y="1919"/>
                    </a:lnTo>
                    <a:lnTo>
                      <a:pt x="320" y="1891"/>
                    </a:lnTo>
                    <a:lnTo>
                      <a:pt x="308" y="1863"/>
                    </a:lnTo>
                    <a:lnTo>
                      <a:pt x="297" y="1835"/>
                    </a:lnTo>
                    <a:lnTo>
                      <a:pt x="287" y="1807"/>
                    </a:lnTo>
                    <a:lnTo>
                      <a:pt x="277" y="1778"/>
                    </a:lnTo>
                    <a:lnTo>
                      <a:pt x="268" y="1750"/>
                    </a:lnTo>
                    <a:lnTo>
                      <a:pt x="260" y="1721"/>
                    </a:lnTo>
                    <a:lnTo>
                      <a:pt x="252" y="1692"/>
                    </a:lnTo>
                    <a:lnTo>
                      <a:pt x="245" y="1664"/>
                    </a:lnTo>
                    <a:lnTo>
                      <a:pt x="240" y="1634"/>
                    </a:lnTo>
                    <a:lnTo>
                      <a:pt x="235" y="1605"/>
                    </a:lnTo>
                    <a:lnTo>
                      <a:pt x="229" y="1576"/>
                    </a:lnTo>
                    <a:lnTo>
                      <a:pt x="226" y="1547"/>
                    </a:lnTo>
                    <a:lnTo>
                      <a:pt x="223" y="1518"/>
                    </a:lnTo>
                    <a:lnTo>
                      <a:pt x="221" y="1489"/>
                    </a:lnTo>
                    <a:lnTo>
                      <a:pt x="219" y="1460"/>
                    </a:lnTo>
                    <a:lnTo>
                      <a:pt x="218" y="1431"/>
                    </a:lnTo>
                    <a:lnTo>
                      <a:pt x="218" y="1402"/>
                    </a:lnTo>
                    <a:lnTo>
                      <a:pt x="219" y="1374"/>
                    </a:lnTo>
                    <a:lnTo>
                      <a:pt x="220" y="1345"/>
                    </a:lnTo>
                    <a:lnTo>
                      <a:pt x="222" y="1316"/>
                    </a:lnTo>
                    <a:lnTo>
                      <a:pt x="224" y="1288"/>
                    </a:lnTo>
                    <a:lnTo>
                      <a:pt x="227" y="1259"/>
                    </a:lnTo>
                    <a:lnTo>
                      <a:pt x="232" y="1231"/>
                    </a:lnTo>
                    <a:lnTo>
                      <a:pt x="237" y="1202"/>
                    </a:lnTo>
                    <a:lnTo>
                      <a:pt x="242" y="1174"/>
                    </a:lnTo>
                    <a:lnTo>
                      <a:pt x="248" y="1146"/>
                    </a:lnTo>
                    <a:lnTo>
                      <a:pt x="254" y="1119"/>
                    </a:lnTo>
                    <a:lnTo>
                      <a:pt x="262" y="1091"/>
                    </a:lnTo>
                    <a:lnTo>
                      <a:pt x="270" y="1063"/>
                    </a:lnTo>
                    <a:lnTo>
                      <a:pt x="278" y="1036"/>
                    </a:lnTo>
                    <a:lnTo>
                      <a:pt x="288" y="1009"/>
                    </a:lnTo>
                    <a:lnTo>
                      <a:pt x="298" y="982"/>
                    </a:lnTo>
                    <a:lnTo>
                      <a:pt x="308" y="956"/>
                    </a:lnTo>
                    <a:lnTo>
                      <a:pt x="320" y="929"/>
                    </a:lnTo>
                    <a:lnTo>
                      <a:pt x="331" y="903"/>
                    </a:lnTo>
                    <a:lnTo>
                      <a:pt x="344" y="877"/>
                    </a:lnTo>
                    <a:lnTo>
                      <a:pt x="357" y="852"/>
                    </a:lnTo>
                    <a:lnTo>
                      <a:pt x="371" y="826"/>
                    </a:lnTo>
                    <a:lnTo>
                      <a:pt x="385" y="802"/>
                    </a:lnTo>
                    <a:lnTo>
                      <a:pt x="400" y="777"/>
                    </a:lnTo>
                    <a:lnTo>
                      <a:pt x="415" y="753"/>
                    </a:lnTo>
                    <a:lnTo>
                      <a:pt x="431" y="729"/>
                    </a:lnTo>
                    <a:lnTo>
                      <a:pt x="447" y="706"/>
                    </a:lnTo>
                    <a:lnTo>
                      <a:pt x="465" y="683"/>
                    </a:lnTo>
                    <a:lnTo>
                      <a:pt x="483" y="660"/>
                    </a:lnTo>
                    <a:lnTo>
                      <a:pt x="501" y="637"/>
                    </a:lnTo>
                    <a:lnTo>
                      <a:pt x="520" y="615"/>
                    </a:lnTo>
                    <a:lnTo>
                      <a:pt x="540" y="595"/>
                    </a:lnTo>
                    <a:lnTo>
                      <a:pt x="560" y="573"/>
                    </a:lnTo>
                    <a:lnTo>
                      <a:pt x="580" y="553"/>
                    </a:lnTo>
                    <a:lnTo>
                      <a:pt x="602" y="532"/>
                    </a:lnTo>
                    <a:lnTo>
                      <a:pt x="624" y="513"/>
                    </a:lnTo>
                    <a:lnTo>
                      <a:pt x="646" y="494"/>
                    </a:lnTo>
                    <a:lnTo>
                      <a:pt x="669" y="475"/>
                    </a:lnTo>
                    <a:lnTo>
                      <a:pt x="692" y="456"/>
                    </a:lnTo>
                    <a:lnTo>
                      <a:pt x="716" y="440"/>
                    </a:lnTo>
                    <a:lnTo>
                      <a:pt x="741" y="422"/>
                    </a:lnTo>
                    <a:lnTo>
                      <a:pt x="766" y="406"/>
                    </a:lnTo>
                    <a:lnTo>
                      <a:pt x="791" y="390"/>
                    </a:lnTo>
                    <a:lnTo>
                      <a:pt x="818" y="375"/>
                    </a:lnTo>
                    <a:lnTo>
                      <a:pt x="844" y="360"/>
                    </a:lnTo>
                    <a:lnTo>
                      <a:pt x="871" y="345"/>
                    </a:lnTo>
                    <a:lnTo>
                      <a:pt x="899" y="332"/>
                    </a:lnTo>
                    <a:lnTo>
                      <a:pt x="899" y="332"/>
                    </a:lnTo>
                    <a:lnTo>
                      <a:pt x="933" y="316"/>
                    </a:lnTo>
                    <a:lnTo>
                      <a:pt x="968" y="302"/>
                    </a:lnTo>
                    <a:lnTo>
                      <a:pt x="1004" y="288"/>
                    </a:lnTo>
                    <a:lnTo>
                      <a:pt x="1039" y="277"/>
                    </a:lnTo>
                    <a:lnTo>
                      <a:pt x="1074" y="266"/>
                    </a:lnTo>
                    <a:lnTo>
                      <a:pt x="1109" y="255"/>
                    </a:lnTo>
                    <a:lnTo>
                      <a:pt x="1146" y="247"/>
                    </a:lnTo>
                    <a:lnTo>
                      <a:pt x="1181" y="240"/>
                    </a:lnTo>
                    <a:lnTo>
                      <a:pt x="1217" y="233"/>
                    </a:lnTo>
                    <a:lnTo>
                      <a:pt x="1253" y="227"/>
                    </a:lnTo>
                    <a:lnTo>
                      <a:pt x="1289" y="223"/>
                    </a:lnTo>
                    <a:lnTo>
                      <a:pt x="1325" y="220"/>
                    </a:lnTo>
                    <a:lnTo>
                      <a:pt x="1360" y="219"/>
                    </a:lnTo>
                    <a:lnTo>
                      <a:pt x="1397" y="218"/>
                    </a:lnTo>
                    <a:lnTo>
                      <a:pt x="1433" y="218"/>
                    </a:lnTo>
                    <a:lnTo>
                      <a:pt x="1468" y="219"/>
                    </a:lnTo>
                    <a:lnTo>
                      <a:pt x="1504" y="222"/>
                    </a:lnTo>
                    <a:lnTo>
                      <a:pt x="1540" y="225"/>
                    </a:lnTo>
                    <a:lnTo>
                      <a:pt x="1575" y="229"/>
                    </a:lnTo>
                    <a:lnTo>
                      <a:pt x="1610" y="235"/>
                    </a:lnTo>
                    <a:lnTo>
                      <a:pt x="1645" y="242"/>
                    </a:lnTo>
                    <a:lnTo>
                      <a:pt x="1680" y="249"/>
                    </a:lnTo>
                    <a:lnTo>
                      <a:pt x="1714" y="258"/>
                    </a:lnTo>
                    <a:lnTo>
                      <a:pt x="1748" y="268"/>
                    </a:lnTo>
                    <a:lnTo>
                      <a:pt x="1782" y="278"/>
                    </a:lnTo>
                    <a:lnTo>
                      <a:pt x="1816" y="289"/>
                    </a:lnTo>
                    <a:lnTo>
                      <a:pt x="1849" y="302"/>
                    </a:lnTo>
                    <a:lnTo>
                      <a:pt x="1881" y="316"/>
                    </a:lnTo>
                    <a:lnTo>
                      <a:pt x="1913" y="331"/>
                    </a:lnTo>
                    <a:lnTo>
                      <a:pt x="1946" y="346"/>
                    </a:lnTo>
                    <a:lnTo>
                      <a:pt x="1978" y="362"/>
                    </a:lnTo>
                    <a:lnTo>
                      <a:pt x="2008" y="380"/>
                    </a:lnTo>
                    <a:lnTo>
                      <a:pt x="2008" y="380"/>
                    </a:lnTo>
                    <a:lnTo>
                      <a:pt x="2046" y="405"/>
                    </a:lnTo>
                    <a:lnTo>
                      <a:pt x="2084" y="431"/>
                    </a:lnTo>
                    <a:lnTo>
                      <a:pt x="2118" y="455"/>
                    </a:lnTo>
                    <a:lnTo>
                      <a:pt x="2149" y="479"/>
                    </a:lnTo>
                    <a:lnTo>
                      <a:pt x="2199" y="519"/>
                    </a:lnTo>
                    <a:lnTo>
                      <a:pt x="2225" y="542"/>
                    </a:lnTo>
                    <a:lnTo>
                      <a:pt x="2322" y="444"/>
                    </a:lnTo>
                    <a:lnTo>
                      <a:pt x="2322" y="444"/>
                    </a:lnTo>
                    <a:lnTo>
                      <a:pt x="2324" y="440"/>
                    </a:lnTo>
                    <a:lnTo>
                      <a:pt x="2330" y="435"/>
                    </a:lnTo>
                    <a:lnTo>
                      <a:pt x="2330" y="435"/>
                    </a:lnTo>
                    <a:lnTo>
                      <a:pt x="2338" y="425"/>
                    </a:lnTo>
                    <a:lnTo>
                      <a:pt x="2344" y="417"/>
                    </a:lnTo>
                    <a:lnTo>
                      <a:pt x="2349" y="409"/>
                    </a:lnTo>
                    <a:lnTo>
                      <a:pt x="2352" y="400"/>
                    </a:lnTo>
                    <a:lnTo>
                      <a:pt x="2353" y="393"/>
                    </a:lnTo>
                    <a:lnTo>
                      <a:pt x="2354" y="387"/>
                    </a:lnTo>
                    <a:lnTo>
                      <a:pt x="2354" y="381"/>
                    </a:lnTo>
                    <a:lnTo>
                      <a:pt x="2353" y="375"/>
                    </a:lnTo>
                    <a:lnTo>
                      <a:pt x="2351" y="369"/>
                    </a:lnTo>
                    <a:lnTo>
                      <a:pt x="2349" y="365"/>
                    </a:lnTo>
                    <a:lnTo>
                      <a:pt x="2344" y="358"/>
                    </a:lnTo>
                    <a:lnTo>
                      <a:pt x="2341" y="354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22" y="337"/>
                    </a:lnTo>
                    <a:lnTo>
                      <a:pt x="2322" y="337"/>
                    </a:lnTo>
                    <a:lnTo>
                      <a:pt x="2284" y="305"/>
                    </a:lnTo>
                    <a:lnTo>
                      <a:pt x="2243" y="275"/>
                    </a:lnTo>
                    <a:lnTo>
                      <a:pt x="2203" y="246"/>
                    </a:lnTo>
                    <a:lnTo>
                      <a:pt x="2161" y="218"/>
                    </a:lnTo>
                    <a:lnTo>
                      <a:pt x="2119" y="192"/>
                    </a:lnTo>
                    <a:lnTo>
                      <a:pt x="2075" y="168"/>
                    </a:lnTo>
                    <a:lnTo>
                      <a:pt x="2031" y="145"/>
                    </a:lnTo>
                    <a:lnTo>
                      <a:pt x="1986" y="124"/>
                    </a:lnTo>
                    <a:lnTo>
                      <a:pt x="1940" y="105"/>
                    </a:lnTo>
                    <a:lnTo>
                      <a:pt x="1894" y="86"/>
                    </a:lnTo>
                    <a:lnTo>
                      <a:pt x="1847" y="70"/>
                    </a:lnTo>
                    <a:lnTo>
                      <a:pt x="1799" y="56"/>
                    </a:lnTo>
                    <a:lnTo>
                      <a:pt x="1752" y="42"/>
                    </a:lnTo>
                    <a:lnTo>
                      <a:pt x="1703" y="31"/>
                    </a:lnTo>
                    <a:lnTo>
                      <a:pt x="1654" y="22"/>
                    </a:lnTo>
                    <a:lnTo>
                      <a:pt x="1604" y="13"/>
                    </a:lnTo>
                    <a:lnTo>
                      <a:pt x="1555" y="8"/>
                    </a:lnTo>
                    <a:lnTo>
                      <a:pt x="1505" y="3"/>
                    </a:lnTo>
                    <a:lnTo>
                      <a:pt x="1455" y="1"/>
                    </a:lnTo>
                    <a:lnTo>
                      <a:pt x="1405" y="0"/>
                    </a:lnTo>
                    <a:lnTo>
                      <a:pt x="1354" y="1"/>
                    </a:lnTo>
                    <a:lnTo>
                      <a:pt x="1304" y="4"/>
                    </a:lnTo>
                    <a:lnTo>
                      <a:pt x="1254" y="8"/>
                    </a:lnTo>
                    <a:lnTo>
                      <a:pt x="1203" y="14"/>
                    </a:lnTo>
                    <a:lnTo>
                      <a:pt x="1153" y="24"/>
                    </a:lnTo>
                    <a:lnTo>
                      <a:pt x="1102" y="33"/>
                    </a:lnTo>
                    <a:lnTo>
                      <a:pt x="1052" y="46"/>
                    </a:lnTo>
                    <a:lnTo>
                      <a:pt x="1002" y="60"/>
                    </a:lnTo>
                    <a:lnTo>
                      <a:pt x="953" y="76"/>
                    </a:lnTo>
                    <a:lnTo>
                      <a:pt x="903" y="94"/>
                    </a:lnTo>
                    <a:lnTo>
                      <a:pt x="854" y="114"/>
                    </a:lnTo>
                    <a:lnTo>
                      <a:pt x="805" y="136"/>
                    </a:lnTo>
                    <a:lnTo>
                      <a:pt x="805" y="136"/>
                    </a:lnTo>
                    <a:lnTo>
                      <a:pt x="773" y="152"/>
                    </a:lnTo>
                    <a:lnTo>
                      <a:pt x="741" y="169"/>
                    </a:lnTo>
                    <a:lnTo>
                      <a:pt x="709" y="186"/>
                    </a:lnTo>
                    <a:lnTo>
                      <a:pt x="679" y="204"/>
                    </a:lnTo>
                    <a:lnTo>
                      <a:pt x="649" y="223"/>
                    </a:lnTo>
                    <a:lnTo>
                      <a:pt x="619" y="243"/>
                    </a:lnTo>
                    <a:lnTo>
                      <a:pt x="590" y="262"/>
                    </a:lnTo>
                    <a:lnTo>
                      <a:pt x="561" y="283"/>
                    </a:lnTo>
                    <a:lnTo>
                      <a:pt x="533" y="305"/>
                    </a:lnTo>
                    <a:lnTo>
                      <a:pt x="507" y="327"/>
                    </a:lnTo>
                    <a:lnTo>
                      <a:pt x="480" y="350"/>
                    </a:lnTo>
                    <a:lnTo>
                      <a:pt x="455" y="372"/>
                    </a:lnTo>
                    <a:lnTo>
                      <a:pt x="429" y="396"/>
                    </a:lnTo>
                    <a:lnTo>
                      <a:pt x="405" y="421"/>
                    </a:lnTo>
                    <a:lnTo>
                      <a:pt x="381" y="445"/>
                    </a:lnTo>
                    <a:lnTo>
                      <a:pt x="358" y="471"/>
                    </a:lnTo>
                    <a:lnTo>
                      <a:pt x="335" y="497"/>
                    </a:lnTo>
                    <a:lnTo>
                      <a:pt x="314" y="523"/>
                    </a:lnTo>
                    <a:lnTo>
                      <a:pt x="292" y="550"/>
                    </a:lnTo>
                    <a:lnTo>
                      <a:pt x="272" y="577"/>
                    </a:lnTo>
                    <a:lnTo>
                      <a:pt x="252" y="605"/>
                    </a:lnTo>
                    <a:lnTo>
                      <a:pt x="233" y="633"/>
                    </a:lnTo>
                    <a:lnTo>
                      <a:pt x="215" y="662"/>
                    </a:lnTo>
                    <a:lnTo>
                      <a:pt x="197" y="691"/>
                    </a:lnTo>
                    <a:lnTo>
                      <a:pt x="181" y="720"/>
                    </a:lnTo>
                    <a:lnTo>
                      <a:pt x="164" y="750"/>
                    </a:lnTo>
                    <a:lnTo>
                      <a:pt x="149" y="780"/>
                    </a:lnTo>
                    <a:lnTo>
                      <a:pt x="134" y="810"/>
                    </a:lnTo>
                    <a:lnTo>
                      <a:pt x="121" y="842"/>
                    </a:lnTo>
                    <a:lnTo>
                      <a:pt x="107" y="873"/>
                    </a:lnTo>
                    <a:lnTo>
                      <a:pt x="95" y="904"/>
                    </a:lnTo>
                    <a:lnTo>
                      <a:pt x="82" y="936"/>
                    </a:lnTo>
                    <a:lnTo>
                      <a:pt x="72" y="967"/>
                    </a:lnTo>
                    <a:lnTo>
                      <a:pt x="61" y="999"/>
                    </a:lnTo>
                    <a:lnTo>
                      <a:pt x="52" y="1033"/>
                    </a:lnTo>
                    <a:lnTo>
                      <a:pt x="44" y="1065"/>
                    </a:lnTo>
                    <a:lnTo>
                      <a:pt x="35" y="1098"/>
                    </a:lnTo>
                    <a:lnTo>
                      <a:pt x="28" y="1131"/>
                    </a:lnTo>
                    <a:lnTo>
                      <a:pt x="22" y="1164"/>
                    </a:lnTo>
                    <a:lnTo>
                      <a:pt x="17" y="1198"/>
                    </a:lnTo>
                    <a:lnTo>
                      <a:pt x="12" y="1231"/>
                    </a:lnTo>
                    <a:lnTo>
                      <a:pt x="8" y="1265"/>
                    </a:lnTo>
                    <a:lnTo>
                      <a:pt x="5" y="1299"/>
                    </a:lnTo>
                    <a:lnTo>
                      <a:pt x="2" y="1332"/>
                    </a:lnTo>
                    <a:lnTo>
                      <a:pt x="1" y="1367"/>
                    </a:lnTo>
                    <a:lnTo>
                      <a:pt x="0" y="1401"/>
                    </a:lnTo>
                    <a:lnTo>
                      <a:pt x="1" y="1435"/>
                    </a:lnTo>
                    <a:lnTo>
                      <a:pt x="2" y="1469"/>
                    </a:lnTo>
                    <a:lnTo>
                      <a:pt x="3" y="1504"/>
                    </a:lnTo>
                    <a:lnTo>
                      <a:pt x="6" y="1538"/>
                    </a:lnTo>
                    <a:lnTo>
                      <a:pt x="10" y="1572"/>
                    </a:lnTo>
                    <a:lnTo>
                      <a:pt x="15" y="1606"/>
                    </a:lnTo>
                    <a:lnTo>
                      <a:pt x="20" y="1641"/>
                    </a:lnTo>
                    <a:lnTo>
                      <a:pt x="26" y="1675"/>
                    </a:lnTo>
                    <a:lnTo>
                      <a:pt x="33" y="1709"/>
                    </a:lnTo>
                    <a:lnTo>
                      <a:pt x="41" y="1743"/>
                    </a:lnTo>
                    <a:lnTo>
                      <a:pt x="50" y="1778"/>
                    </a:lnTo>
                    <a:lnTo>
                      <a:pt x="59" y="1811"/>
                    </a:lnTo>
                    <a:lnTo>
                      <a:pt x="70" y="1845"/>
                    </a:lnTo>
                    <a:lnTo>
                      <a:pt x="82" y="1879"/>
                    </a:lnTo>
                    <a:lnTo>
                      <a:pt x="94" y="1913"/>
                    </a:lnTo>
                    <a:lnTo>
                      <a:pt x="107" y="1946"/>
                    </a:lnTo>
                    <a:lnTo>
                      <a:pt x="122" y="1979"/>
                    </a:lnTo>
                    <a:lnTo>
                      <a:pt x="137" y="2012"/>
                    </a:lnTo>
                    <a:lnTo>
                      <a:pt x="137" y="2012"/>
                    </a:lnTo>
                    <a:lnTo>
                      <a:pt x="153" y="2044"/>
                    </a:lnTo>
                    <a:lnTo>
                      <a:pt x="169" y="2077"/>
                    </a:lnTo>
                    <a:lnTo>
                      <a:pt x="187" y="2109"/>
                    </a:lnTo>
                    <a:lnTo>
                      <a:pt x="205" y="2139"/>
                    </a:lnTo>
                    <a:lnTo>
                      <a:pt x="224" y="2169"/>
                    </a:lnTo>
                    <a:lnTo>
                      <a:pt x="243" y="2199"/>
                    </a:lnTo>
                    <a:lnTo>
                      <a:pt x="264" y="2228"/>
                    </a:lnTo>
                    <a:lnTo>
                      <a:pt x="284" y="2256"/>
                    </a:lnTo>
                    <a:lnTo>
                      <a:pt x="305" y="2284"/>
                    </a:lnTo>
                    <a:lnTo>
                      <a:pt x="328" y="2311"/>
                    </a:lnTo>
                    <a:lnTo>
                      <a:pt x="350" y="2338"/>
                    </a:lnTo>
                    <a:lnTo>
                      <a:pt x="374" y="2363"/>
                    </a:lnTo>
                    <a:lnTo>
                      <a:pt x="398" y="2389"/>
                    </a:lnTo>
                    <a:lnTo>
                      <a:pt x="421" y="2413"/>
                    </a:lnTo>
                    <a:lnTo>
                      <a:pt x="446" y="2437"/>
                    </a:lnTo>
                    <a:lnTo>
                      <a:pt x="471" y="2461"/>
                    </a:lnTo>
                    <a:lnTo>
                      <a:pt x="497" y="2482"/>
                    </a:lnTo>
                    <a:lnTo>
                      <a:pt x="524" y="2504"/>
                    </a:lnTo>
                    <a:lnTo>
                      <a:pt x="551" y="2526"/>
                    </a:lnTo>
                    <a:lnTo>
                      <a:pt x="578" y="2546"/>
                    </a:lnTo>
                    <a:lnTo>
                      <a:pt x="606" y="2565"/>
                    </a:lnTo>
                    <a:lnTo>
                      <a:pt x="634" y="2585"/>
                    </a:lnTo>
                    <a:lnTo>
                      <a:pt x="662" y="2603"/>
                    </a:lnTo>
                    <a:lnTo>
                      <a:pt x="691" y="2620"/>
                    </a:lnTo>
                    <a:lnTo>
                      <a:pt x="721" y="2637"/>
                    </a:lnTo>
                    <a:lnTo>
                      <a:pt x="750" y="2654"/>
                    </a:lnTo>
                    <a:lnTo>
                      <a:pt x="780" y="2669"/>
                    </a:lnTo>
                    <a:lnTo>
                      <a:pt x="812" y="2684"/>
                    </a:lnTo>
                    <a:lnTo>
                      <a:pt x="842" y="2698"/>
                    </a:lnTo>
                    <a:lnTo>
                      <a:pt x="873" y="2711"/>
                    </a:lnTo>
                    <a:lnTo>
                      <a:pt x="905" y="2723"/>
                    </a:lnTo>
                    <a:lnTo>
                      <a:pt x="936" y="2736"/>
                    </a:lnTo>
                    <a:lnTo>
                      <a:pt x="968" y="2746"/>
                    </a:lnTo>
                    <a:lnTo>
                      <a:pt x="1000" y="2756"/>
                    </a:lnTo>
                    <a:lnTo>
                      <a:pt x="1033" y="2766"/>
                    </a:lnTo>
                    <a:lnTo>
                      <a:pt x="1066" y="2774"/>
                    </a:lnTo>
                    <a:lnTo>
                      <a:pt x="1098" y="2782"/>
                    </a:lnTo>
                    <a:lnTo>
                      <a:pt x="1131" y="2790"/>
                    </a:lnTo>
                    <a:lnTo>
                      <a:pt x="1164" y="2796"/>
                    </a:lnTo>
                    <a:lnTo>
                      <a:pt x="1199" y="2801"/>
                    </a:lnTo>
                    <a:lnTo>
                      <a:pt x="1232" y="2806"/>
                    </a:lnTo>
                    <a:lnTo>
                      <a:pt x="1265" y="2810"/>
                    </a:lnTo>
                    <a:lnTo>
                      <a:pt x="1299" y="2812"/>
                    </a:lnTo>
                    <a:lnTo>
                      <a:pt x="1333" y="2816"/>
                    </a:lnTo>
                    <a:lnTo>
                      <a:pt x="1368" y="2817"/>
                    </a:lnTo>
                    <a:lnTo>
                      <a:pt x="1401" y="2818"/>
                    </a:lnTo>
                    <a:lnTo>
                      <a:pt x="1435" y="2817"/>
                    </a:lnTo>
                    <a:lnTo>
                      <a:pt x="1469" y="2816"/>
                    </a:lnTo>
                    <a:lnTo>
                      <a:pt x="1504" y="2815"/>
                    </a:lnTo>
                    <a:lnTo>
                      <a:pt x="1539" y="2811"/>
                    </a:lnTo>
                    <a:lnTo>
                      <a:pt x="1573" y="2808"/>
                    </a:lnTo>
                    <a:lnTo>
                      <a:pt x="1607" y="2803"/>
                    </a:lnTo>
                    <a:lnTo>
                      <a:pt x="1642" y="2798"/>
                    </a:lnTo>
                    <a:lnTo>
                      <a:pt x="1676" y="2792"/>
                    </a:lnTo>
                    <a:lnTo>
                      <a:pt x="1710" y="2784"/>
                    </a:lnTo>
                    <a:lnTo>
                      <a:pt x="1743" y="2777"/>
                    </a:lnTo>
                    <a:lnTo>
                      <a:pt x="1778" y="2768"/>
                    </a:lnTo>
                    <a:lnTo>
                      <a:pt x="1812" y="2758"/>
                    </a:lnTo>
                    <a:lnTo>
                      <a:pt x="1846" y="2748"/>
                    </a:lnTo>
                    <a:lnTo>
                      <a:pt x="1879" y="2737"/>
                    </a:lnTo>
                    <a:lnTo>
                      <a:pt x="1912" y="2724"/>
                    </a:lnTo>
                    <a:lnTo>
                      <a:pt x="1947" y="2711"/>
                    </a:lnTo>
                    <a:lnTo>
                      <a:pt x="1980" y="2696"/>
                    </a:lnTo>
                    <a:lnTo>
                      <a:pt x="2012" y="2681"/>
                    </a:lnTo>
                    <a:lnTo>
                      <a:pt x="2012" y="2681"/>
                    </a:lnTo>
                    <a:lnTo>
                      <a:pt x="2063" y="2656"/>
                    </a:lnTo>
                    <a:lnTo>
                      <a:pt x="2113" y="2629"/>
                    </a:lnTo>
                    <a:lnTo>
                      <a:pt x="2160" y="2600"/>
                    </a:lnTo>
                    <a:lnTo>
                      <a:pt x="2207" y="2570"/>
                    </a:lnTo>
                    <a:lnTo>
                      <a:pt x="2252" y="2537"/>
                    </a:lnTo>
                    <a:lnTo>
                      <a:pt x="2294" y="2504"/>
                    </a:lnTo>
                    <a:lnTo>
                      <a:pt x="2336" y="2469"/>
                    </a:lnTo>
                    <a:lnTo>
                      <a:pt x="2376" y="2433"/>
                    </a:lnTo>
                    <a:lnTo>
                      <a:pt x="2415" y="2394"/>
                    </a:lnTo>
                    <a:lnTo>
                      <a:pt x="2452" y="2356"/>
                    </a:lnTo>
                    <a:lnTo>
                      <a:pt x="2487" y="2315"/>
                    </a:lnTo>
                    <a:lnTo>
                      <a:pt x="2520" y="2274"/>
                    </a:lnTo>
                    <a:lnTo>
                      <a:pt x="2553" y="2231"/>
                    </a:lnTo>
                    <a:lnTo>
                      <a:pt x="2583" y="2187"/>
                    </a:lnTo>
                    <a:lnTo>
                      <a:pt x="2611" y="2142"/>
                    </a:lnTo>
                    <a:lnTo>
                      <a:pt x="2638" y="2096"/>
                    </a:lnTo>
                    <a:lnTo>
                      <a:pt x="2663" y="2050"/>
                    </a:lnTo>
                    <a:lnTo>
                      <a:pt x="2685" y="2002"/>
                    </a:lnTo>
                    <a:lnTo>
                      <a:pt x="2706" y="1954"/>
                    </a:lnTo>
                    <a:lnTo>
                      <a:pt x="2726" y="1904"/>
                    </a:lnTo>
                    <a:lnTo>
                      <a:pt x="2744" y="1854"/>
                    </a:lnTo>
                    <a:lnTo>
                      <a:pt x="2759" y="1805"/>
                    </a:lnTo>
                    <a:lnTo>
                      <a:pt x="2774" y="1754"/>
                    </a:lnTo>
                    <a:lnTo>
                      <a:pt x="2785" y="1702"/>
                    </a:lnTo>
                    <a:lnTo>
                      <a:pt x="2795" y="1650"/>
                    </a:lnTo>
                    <a:lnTo>
                      <a:pt x="2804" y="1598"/>
                    </a:lnTo>
                    <a:lnTo>
                      <a:pt x="2810" y="1545"/>
                    </a:lnTo>
                    <a:lnTo>
                      <a:pt x="2814" y="1492"/>
                    </a:lnTo>
                    <a:lnTo>
                      <a:pt x="2816" y="1438"/>
                    </a:lnTo>
                    <a:lnTo>
                      <a:pt x="2816" y="1385"/>
                    </a:lnTo>
                    <a:lnTo>
                      <a:pt x="2814" y="1331"/>
                    </a:lnTo>
                    <a:lnTo>
                      <a:pt x="2810" y="1278"/>
                    </a:lnTo>
                    <a:lnTo>
                      <a:pt x="2811" y="1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10" name="Freeform 40">
                <a:extLst>
                  <a:ext uri="{FF2B5EF4-FFF2-40B4-BE49-F238E27FC236}">
                    <a16:creationId xmlns:a16="http://schemas.microsoft.com/office/drawing/2014/main" id="{31D280BA-97C0-4816-A2C9-713BBD103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5" y="8691563"/>
                <a:ext cx="792163" cy="441325"/>
              </a:xfrm>
              <a:custGeom>
                <a:avLst/>
                <a:gdLst>
                  <a:gd name="T0" fmla="*/ 2276 w 2495"/>
                  <a:gd name="T1" fmla="*/ 0 h 1393"/>
                  <a:gd name="T2" fmla="*/ 2276 w 2495"/>
                  <a:gd name="T3" fmla="*/ 0 h 1393"/>
                  <a:gd name="T4" fmla="*/ 2249 w 2495"/>
                  <a:gd name="T5" fmla="*/ 4 h 1393"/>
                  <a:gd name="T6" fmla="*/ 2221 w 2495"/>
                  <a:gd name="T7" fmla="*/ 12 h 1393"/>
                  <a:gd name="T8" fmla="*/ 2194 w 2495"/>
                  <a:gd name="T9" fmla="*/ 24 h 1393"/>
                  <a:gd name="T10" fmla="*/ 2171 w 2495"/>
                  <a:gd name="T11" fmla="*/ 40 h 1393"/>
                  <a:gd name="T12" fmla="*/ 948 w 2495"/>
                  <a:gd name="T13" fmla="*/ 1254 h 1393"/>
                  <a:gd name="T14" fmla="*/ 940 w 2495"/>
                  <a:gd name="T15" fmla="*/ 1261 h 1393"/>
                  <a:gd name="T16" fmla="*/ 923 w 2495"/>
                  <a:gd name="T17" fmla="*/ 1273 h 1393"/>
                  <a:gd name="T18" fmla="*/ 904 w 2495"/>
                  <a:gd name="T19" fmla="*/ 1280 h 1393"/>
                  <a:gd name="T20" fmla="*/ 885 w 2495"/>
                  <a:gd name="T21" fmla="*/ 1284 h 1393"/>
                  <a:gd name="T22" fmla="*/ 874 w 2495"/>
                  <a:gd name="T23" fmla="*/ 1285 h 1393"/>
                  <a:gd name="T24" fmla="*/ 855 w 2495"/>
                  <a:gd name="T25" fmla="*/ 1283 h 1393"/>
                  <a:gd name="T26" fmla="*/ 835 w 2495"/>
                  <a:gd name="T27" fmla="*/ 1277 h 1393"/>
                  <a:gd name="T28" fmla="*/ 817 w 2495"/>
                  <a:gd name="T29" fmla="*/ 1268 h 1393"/>
                  <a:gd name="T30" fmla="*/ 801 w 2495"/>
                  <a:gd name="T31" fmla="*/ 1254 h 1393"/>
                  <a:gd name="T32" fmla="*/ 335 w 2495"/>
                  <a:gd name="T33" fmla="*/ 787 h 1393"/>
                  <a:gd name="T34" fmla="*/ 332 w 2495"/>
                  <a:gd name="T35" fmla="*/ 786 h 1393"/>
                  <a:gd name="T36" fmla="*/ 308 w 2495"/>
                  <a:gd name="T37" fmla="*/ 767 h 1393"/>
                  <a:gd name="T38" fmla="*/ 279 w 2495"/>
                  <a:gd name="T39" fmla="*/ 753 h 1393"/>
                  <a:gd name="T40" fmla="*/ 248 w 2495"/>
                  <a:gd name="T41" fmla="*/ 744 h 1393"/>
                  <a:gd name="T42" fmla="*/ 219 w 2495"/>
                  <a:gd name="T43" fmla="*/ 739 h 1393"/>
                  <a:gd name="T44" fmla="*/ 35 w 2495"/>
                  <a:gd name="T45" fmla="*/ 739 h 1393"/>
                  <a:gd name="T46" fmla="*/ 13 w 2495"/>
                  <a:gd name="T47" fmla="*/ 742 h 1393"/>
                  <a:gd name="T48" fmla="*/ 8 w 2495"/>
                  <a:gd name="T49" fmla="*/ 746 h 1393"/>
                  <a:gd name="T50" fmla="*/ 1 w 2495"/>
                  <a:gd name="T51" fmla="*/ 755 h 1393"/>
                  <a:gd name="T52" fmla="*/ 1 w 2495"/>
                  <a:gd name="T53" fmla="*/ 766 h 1393"/>
                  <a:gd name="T54" fmla="*/ 8 w 2495"/>
                  <a:gd name="T55" fmla="*/ 780 h 1393"/>
                  <a:gd name="T56" fmla="*/ 552 w 2495"/>
                  <a:gd name="T57" fmla="*/ 1331 h 1393"/>
                  <a:gd name="T58" fmla="*/ 560 w 2495"/>
                  <a:gd name="T59" fmla="*/ 1339 h 1393"/>
                  <a:gd name="T60" fmla="*/ 579 w 2495"/>
                  <a:gd name="T61" fmla="*/ 1354 h 1393"/>
                  <a:gd name="T62" fmla="*/ 608 w 2495"/>
                  <a:gd name="T63" fmla="*/ 1371 h 1393"/>
                  <a:gd name="T64" fmla="*/ 650 w 2495"/>
                  <a:gd name="T65" fmla="*/ 1387 h 1393"/>
                  <a:gd name="T66" fmla="*/ 694 w 2495"/>
                  <a:gd name="T67" fmla="*/ 1393 h 1393"/>
                  <a:gd name="T68" fmla="*/ 1028 w 2495"/>
                  <a:gd name="T69" fmla="*/ 1393 h 1393"/>
                  <a:gd name="T70" fmla="*/ 1050 w 2495"/>
                  <a:gd name="T71" fmla="*/ 1393 h 1393"/>
                  <a:gd name="T72" fmla="*/ 1093 w 2495"/>
                  <a:gd name="T73" fmla="*/ 1387 h 1393"/>
                  <a:gd name="T74" fmla="*/ 1135 w 2495"/>
                  <a:gd name="T75" fmla="*/ 1371 h 1393"/>
                  <a:gd name="T76" fmla="*/ 1165 w 2495"/>
                  <a:gd name="T77" fmla="*/ 1354 h 1393"/>
                  <a:gd name="T78" fmla="*/ 1182 w 2495"/>
                  <a:gd name="T79" fmla="*/ 1339 h 1393"/>
                  <a:gd name="T80" fmla="*/ 1191 w 2495"/>
                  <a:gd name="T81" fmla="*/ 1331 h 1393"/>
                  <a:gd name="T82" fmla="*/ 2480 w 2495"/>
                  <a:gd name="T83" fmla="*/ 47 h 1393"/>
                  <a:gd name="T84" fmla="*/ 2493 w 2495"/>
                  <a:gd name="T85" fmla="*/ 29 h 1393"/>
                  <a:gd name="T86" fmla="*/ 2495 w 2495"/>
                  <a:gd name="T87" fmla="*/ 21 h 1393"/>
                  <a:gd name="T88" fmla="*/ 2493 w 2495"/>
                  <a:gd name="T89" fmla="*/ 14 h 1393"/>
                  <a:gd name="T90" fmla="*/ 2489 w 2495"/>
                  <a:gd name="T91" fmla="*/ 9 h 1393"/>
                  <a:gd name="T92" fmla="*/ 2481 w 2495"/>
                  <a:gd name="T93" fmla="*/ 5 h 1393"/>
                  <a:gd name="T94" fmla="*/ 2460 w 2495"/>
                  <a:gd name="T95" fmla="*/ 0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95" h="1393">
                    <a:moveTo>
                      <a:pt x="2460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276" y="0"/>
                    </a:lnTo>
                    <a:lnTo>
                      <a:pt x="2263" y="1"/>
                    </a:lnTo>
                    <a:lnTo>
                      <a:pt x="2249" y="4"/>
                    </a:lnTo>
                    <a:lnTo>
                      <a:pt x="2236" y="8"/>
                    </a:lnTo>
                    <a:lnTo>
                      <a:pt x="2221" y="12"/>
                    </a:lnTo>
                    <a:lnTo>
                      <a:pt x="2208" y="18"/>
                    </a:lnTo>
                    <a:lnTo>
                      <a:pt x="2194" y="24"/>
                    </a:lnTo>
                    <a:lnTo>
                      <a:pt x="2182" y="32"/>
                    </a:lnTo>
                    <a:lnTo>
                      <a:pt x="2171" y="40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0" y="1261"/>
                    </a:lnTo>
                    <a:lnTo>
                      <a:pt x="931" y="1268"/>
                    </a:lnTo>
                    <a:lnTo>
                      <a:pt x="923" y="1273"/>
                    </a:lnTo>
                    <a:lnTo>
                      <a:pt x="914" y="1277"/>
                    </a:lnTo>
                    <a:lnTo>
                      <a:pt x="904" y="1280"/>
                    </a:lnTo>
                    <a:lnTo>
                      <a:pt x="894" y="1283"/>
                    </a:lnTo>
                    <a:lnTo>
                      <a:pt x="885" y="1284"/>
                    </a:lnTo>
                    <a:lnTo>
                      <a:pt x="874" y="1285"/>
                    </a:lnTo>
                    <a:lnTo>
                      <a:pt x="874" y="1285"/>
                    </a:lnTo>
                    <a:lnTo>
                      <a:pt x="864" y="1284"/>
                    </a:lnTo>
                    <a:lnTo>
                      <a:pt x="855" y="1283"/>
                    </a:lnTo>
                    <a:lnTo>
                      <a:pt x="845" y="1280"/>
                    </a:lnTo>
                    <a:lnTo>
                      <a:pt x="835" y="1277"/>
                    </a:lnTo>
                    <a:lnTo>
                      <a:pt x="826" y="1273"/>
                    </a:lnTo>
                    <a:lnTo>
                      <a:pt x="817" y="1268"/>
                    </a:lnTo>
                    <a:lnTo>
                      <a:pt x="809" y="1261"/>
                    </a:lnTo>
                    <a:lnTo>
                      <a:pt x="801" y="1254"/>
                    </a:lnTo>
                    <a:lnTo>
                      <a:pt x="335" y="787"/>
                    </a:lnTo>
                    <a:lnTo>
                      <a:pt x="335" y="787"/>
                    </a:lnTo>
                    <a:lnTo>
                      <a:pt x="332" y="786"/>
                    </a:lnTo>
                    <a:lnTo>
                      <a:pt x="332" y="786"/>
                    </a:lnTo>
                    <a:lnTo>
                      <a:pt x="321" y="777"/>
                    </a:lnTo>
                    <a:lnTo>
                      <a:pt x="308" y="767"/>
                    </a:lnTo>
                    <a:lnTo>
                      <a:pt x="293" y="760"/>
                    </a:lnTo>
                    <a:lnTo>
                      <a:pt x="279" y="753"/>
                    </a:lnTo>
                    <a:lnTo>
                      <a:pt x="263" y="748"/>
                    </a:lnTo>
                    <a:lnTo>
                      <a:pt x="248" y="744"/>
                    </a:lnTo>
                    <a:lnTo>
                      <a:pt x="233" y="740"/>
                    </a:lnTo>
                    <a:lnTo>
                      <a:pt x="219" y="739"/>
                    </a:lnTo>
                    <a:lnTo>
                      <a:pt x="35" y="739"/>
                    </a:lnTo>
                    <a:lnTo>
                      <a:pt x="35" y="739"/>
                    </a:lnTo>
                    <a:lnTo>
                      <a:pt x="22" y="740"/>
                    </a:lnTo>
                    <a:lnTo>
                      <a:pt x="13" y="742"/>
                    </a:lnTo>
                    <a:lnTo>
                      <a:pt x="13" y="742"/>
                    </a:lnTo>
                    <a:lnTo>
                      <a:pt x="8" y="746"/>
                    </a:lnTo>
                    <a:lnTo>
                      <a:pt x="3" y="750"/>
                    </a:lnTo>
                    <a:lnTo>
                      <a:pt x="1" y="755"/>
                    </a:lnTo>
                    <a:lnTo>
                      <a:pt x="0" y="760"/>
                    </a:lnTo>
                    <a:lnTo>
                      <a:pt x="1" y="766"/>
                    </a:lnTo>
                    <a:lnTo>
                      <a:pt x="4" y="773"/>
                    </a:lnTo>
                    <a:lnTo>
                      <a:pt x="8" y="780"/>
                    </a:lnTo>
                    <a:lnTo>
                      <a:pt x="14" y="787"/>
                    </a:lnTo>
                    <a:lnTo>
                      <a:pt x="552" y="1331"/>
                    </a:lnTo>
                    <a:lnTo>
                      <a:pt x="552" y="1331"/>
                    </a:lnTo>
                    <a:lnTo>
                      <a:pt x="560" y="1339"/>
                    </a:lnTo>
                    <a:lnTo>
                      <a:pt x="569" y="1347"/>
                    </a:lnTo>
                    <a:lnTo>
                      <a:pt x="579" y="1354"/>
                    </a:lnTo>
                    <a:lnTo>
                      <a:pt x="588" y="1360"/>
                    </a:lnTo>
                    <a:lnTo>
                      <a:pt x="608" y="1371"/>
                    </a:lnTo>
                    <a:lnTo>
                      <a:pt x="628" y="1380"/>
                    </a:lnTo>
                    <a:lnTo>
                      <a:pt x="650" y="1387"/>
                    </a:lnTo>
                    <a:lnTo>
                      <a:pt x="672" y="1391"/>
                    </a:lnTo>
                    <a:lnTo>
                      <a:pt x="694" y="1393"/>
                    </a:lnTo>
                    <a:lnTo>
                      <a:pt x="716" y="1393"/>
                    </a:lnTo>
                    <a:lnTo>
                      <a:pt x="1028" y="1393"/>
                    </a:lnTo>
                    <a:lnTo>
                      <a:pt x="1028" y="1393"/>
                    </a:lnTo>
                    <a:lnTo>
                      <a:pt x="1050" y="1393"/>
                    </a:lnTo>
                    <a:lnTo>
                      <a:pt x="1071" y="1391"/>
                    </a:lnTo>
                    <a:lnTo>
                      <a:pt x="1093" y="1387"/>
                    </a:lnTo>
                    <a:lnTo>
                      <a:pt x="1115" y="1380"/>
                    </a:lnTo>
                    <a:lnTo>
                      <a:pt x="1135" y="1371"/>
                    </a:lnTo>
                    <a:lnTo>
                      <a:pt x="1155" y="1360"/>
                    </a:lnTo>
                    <a:lnTo>
                      <a:pt x="1165" y="1354"/>
                    </a:lnTo>
                    <a:lnTo>
                      <a:pt x="1174" y="1347"/>
                    </a:lnTo>
                    <a:lnTo>
                      <a:pt x="1182" y="1339"/>
                    </a:lnTo>
                    <a:lnTo>
                      <a:pt x="1191" y="1331"/>
                    </a:lnTo>
                    <a:lnTo>
                      <a:pt x="1191" y="1331"/>
                    </a:lnTo>
                    <a:lnTo>
                      <a:pt x="2480" y="47"/>
                    </a:lnTo>
                    <a:lnTo>
                      <a:pt x="2480" y="47"/>
                    </a:lnTo>
                    <a:lnTo>
                      <a:pt x="2489" y="38"/>
                    </a:lnTo>
                    <a:lnTo>
                      <a:pt x="2493" y="29"/>
                    </a:lnTo>
                    <a:lnTo>
                      <a:pt x="2494" y="25"/>
                    </a:lnTo>
                    <a:lnTo>
                      <a:pt x="2495" y="21"/>
                    </a:lnTo>
                    <a:lnTo>
                      <a:pt x="2494" y="17"/>
                    </a:lnTo>
                    <a:lnTo>
                      <a:pt x="2493" y="14"/>
                    </a:lnTo>
                    <a:lnTo>
                      <a:pt x="2492" y="11"/>
                    </a:lnTo>
                    <a:lnTo>
                      <a:pt x="2489" y="9"/>
                    </a:lnTo>
                    <a:lnTo>
                      <a:pt x="2486" y="7"/>
                    </a:lnTo>
                    <a:lnTo>
                      <a:pt x="2481" y="5"/>
                    </a:lnTo>
                    <a:lnTo>
                      <a:pt x="2472" y="1"/>
                    </a:lnTo>
                    <a:lnTo>
                      <a:pt x="2460" y="0"/>
                    </a:lnTo>
                    <a:lnTo>
                      <a:pt x="24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C24B5697-9EAC-429F-9AE3-9ED30FC4F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46284" y="4953894"/>
              <a:ext cx="413169" cy="413904"/>
            </a:xfrm>
            <a:custGeom>
              <a:avLst/>
              <a:gdLst>
                <a:gd name="T0" fmla="*/ 2622 w 2817"/>
                <a:gd name="T1" fmla="*/ 694 h 2818"/>
                <a:gd name="T2" fmla="*/ 2458 w 2817"/>
                <a:gd name="T3" fmla="*/ 469 h 2818"/>
                <a:gd name="T4" fmla="*/ 2257 w 2817"/>
                <a:gd name="T5" fmla="*/ 284 h 2818"/>
                <a:gd name="T6" fmla="*/ 2026 w 2817"/>
                <a:gd name="T7" fmla="*/ 143 h 2818"/>
                <a:gd name="T8" fmla="*/ 1774 w 2817"/>
                <a:gd name="T9" fmla="*/ 49 h 2818"/>
                <a:gd name="T10" fmla="*/ 1507 w 2817"/>
                <a:gd name="T11" fmla="*/ 3 h 2818"/>
                <a:gd name="T12" fmla="*/ 1231 w 2817"/>
                <a:gd name="T13" fmla="*/ 11 h 2818"/>
                <a:gd name="T14" fmla="*/ 956 w 2817"/>
                <a:gd name="T15" fmla="*/ 75 h 2818"/>
                <a:gd name="T16" fmla="*/ 728 w 2817"/>
                <a:gd name="T17" fmla="*/ 175 h 2818"/>
                <a:gd name="T18" fmla="*/ 502 w 2817"/>
                <a:gd name="T19" fmla="*/ 331 h 2818"/>
                <a:gd name="T20" fmla="*/ 313 w 2817"/>
                <a:gd name="T21" fmla="*/ 522 h 2818"/>
                <a:gd name="T22" fmla="*/ 167 w 2817"/>
                <a:gd name="T23" fmla="*/ 744 h 2818"/>
                <a:gd name="T24" fmla="*/ 64 w 2817"/>
                <a:gd name="T25" fmla="*/ 989 h 2818"/>
                <a:gd name="T26" fmla="*/ 9 w 2817"/>
                <a:gd name="T27" fmla="*/ 1248 h 2818"/>
                <a:gd name="T28" fmla="*/ 4 w 2817"/>
                <a:gd name="T29" fmla="*/ 1518 h 2818"/>
                <a:gd name="T30" fmla="*/ 53 w 2817"/>
                <a:gd name="T31" fmla="*/ 1789 h 2818"/>
                <a:gd name="T32" fmla="*/ 137 w 2817"/>
                <a:gd name="T33" fmla="*/ 1990 h 2818"/>
                <a:gd name="T34" fmla="*/ 249 w 2817"/>
                <a:gd name="T35" fmla="*/ 2076 h 2818"/>
                <a:gd name="T36" fmla="*/ 309 w 2817"/>
                <a:gd name="T37" fmla="*/ 2065 h 2818"/>
                <a:gd name="T38" fmla="*/ 387 w 2817"/>
                <a:gd name="T39" fmla="*/ 1933 h 2818"/>
                <a:gd name="T40" fmla="*/ 297 w 2817"/>
                <a:gd name="T41" fmla="*/ 1828 h 2818"/>
                <a:gd name="T42" fmla="*/ 240 w 2817"/>
                <a:gd name="T43" fmla="*/ 1635 h 2818"/>
                <a:gd name="T44" fmla="*/ 218 w 2817"/>
                <a:gd name="T45" fmla="*/ 1407 h 2818"/>
                <a:gd name="T46" fmla="*/ 240 w 2817"/>
                <a:gd name="T47" fmla="*/ 1184 h 2818"/>
                <a:gd name="T48" fmla="*/ 302 w 2817"/>
                <a:gd name="T49" fmla="*/ 969 h 2818"/>
                <a:gd name="T50" fmla="*/ 404 w 2817"/>
                <a:gd name="T51" fmla="*/ 770 h 2818"/>
                <a:gd name="T52" fmla="*/ 541 w 2817"/>
                <a:gd name="T53" fmla="*/ 592 h 2818"/>
                <a:gd name="T54" fmla="*/ 712 w 2817"/>
                <a:gd name="T55" fmla="*/ 443 h 2818"/>
                <a:gd name="T56" fmla="*/ 913 w 2817"/>
                <a:gd name="T57" fmla="*/ 326 h 2818"/>
                <a:gd name="T58" fmla="*/ 1166 w 2817"/>
                <a:gd name="T59" fmla="*/ 242 h 2818"/>
                <a:gd name="T60" fmla="*/ 1487 w 2817"/>
                <a:gd name="T61" fmla="*/ 220 h 2818"/>
                <a:gd name="T62" fmla="*/ 1795 w 2817"/>
                <a:gd name="T63" fmla="*/ 282 h 2818"/>
                <a:gd name="T64" fmla="*/ 2076 w 2817"/>
                <a:gd name="T65" fmla="*/ 422 h 2818"/>
                <a:gd name="T66" fmla="*/ 387 w 2817"/>
                <a:gd name="T67" fmla="*/ 2277 h 2818"/>
                <a:gd name="T68" fmla="*/ 366 w 2817"/>
                <a:gd name="T69" fmla="*/ 2316 h 2818"/>
                <a:gd name="T70" fmla="*/ 390 w 2817"/>
                <a:gd name="T71" fmla="*/ 2380 h 2818"/>
                <a:gd name="T72" fmla="*/ 623 w 2817"/>
                <a:gd name="T73" fmla="*/ 2577 h 2818"/>
                <a:gd name="T74" fmla="*/ 979 w 2817"/>
                <a:gd name="T75" fmla="*/ 2750 h 2818"/>
                <a:gd name="T76" fmla="*/ 1373 w 2817"/>
                <a:gd name="T77" fmla="*/ 2817 h 2818"/>
                <a:gd name="T78" fmla="*/ 1778 w 2817"/>
                <a:gd name="T79" fmla="*/ 2768 h 2818"/>
                <a:gd name="T80" fmla="*/ 2061 w 2817"/>
                <a:gd name="T81" fmla="*/ 2657 h 2818"/>
                <a:gd name="T82" fmla="*/ 2295 w 2817"/>
                <a:gd name="T83" fmla="*/ 2503 h 2818"/>
                <a:gd name="T84" fmla="*/ 2490 w 2817"/>
                <a:gd name="T85" fmla="*/ 2311 h 2818"/>
                <a:gd name="T86" fmla="*/ 2643 w 2817"/>
                <a:gd name="T87" fmla="*/ 2087 h 2818"/>
                <a:gd name="T88" fmla="*/ 2750 w 2817"/>
                <a:gd name="T89" fmla="*/ 1839 h 2818"/>
                <a:gd name="T90" fmla="*/ 2807 w 2817"/>
                <a:gd name="T91" fmla="*/ 1574 h 2818"/>
                <a:gd name="T92" fmla="*/ 2813 w 2817"/>
                <a:gd name="T93" fmla="*/ 1300 h 2818"/>
                <a:gd name="T94" fmla="*/ 2763 w 2817"/>
                <a:gd name="T95" fmla="*/ 1024 h 2818"/>
                <a:gd name="T96" fmla="*/ 1814 w 2817"/>
                <a:gd name="T97" fmla="*/ 2529 h 2818"/>
                <a:gd name="T98" fmla="*/ 1524 w 2817"/>
                <a:gd name="T99" fmla="*/ 2594 h 2818"/>
                <a:gd name="T100" fmla="*/ 1238 w 2817"/>
                <a:gd name="T101" fmla="*/ 2587 h 2818"/>
                <a:gd name="T102" fmla="*/ 964 w 2817"/>
                <a:gd name="T103" fmla="*/ 2512 h 2818"/>
                <a:gd name="T104" fmla="*/ 744 w 2817"/>
                <a:gd name="T105" fmla="*/ 2396 h 2818"/>
                <a:gd name="T106" fmla="*/ 2405 w 2817"/>
                <a:gd name="T107" fmla="*/ 757 h 2818"/>
                <a:gd name="T108" fmla="*/ 2536 w 2817"/>
                <a:gd name="T109" fmla="*/ 1025 h 2818"/>
                <a:gd name="T110" fmla="*/ 2590 w 2817"/>
                <a:gd name="T111" fmla="*/ 1258 h 2818"/>
                <a:gd name="T112" fmla="*/ 2596 w 2817"/>
                <a:gd name="T113" fmla="*/ 1491 h 2818"/>
                <a:gd name="T114" fmla="*/ 2558 w 2817"/>
                <a:gd name="T115" fmla="*/ 1717 h 2818"/>
                <a:gd name="T116" fmla="*/ 2478 w 2817"/>
                <a:gd name="T117" fmla="*/ 1931 h 2818"/>
                <a:gd name="T118" fmla="*/ 2358 w 2817"/>
                <a:gd name="T119" fmla="*/ 2126 h 2818"/>
                <a:gd name="T120" fmla="*/ 2202 w 2817"/>
                <a:gd name="T121" fmla="*/ 2297 h 2818"/>
                <a:gd name="T122" fmla="*/ 2012 w 2817"/>
                <a:gd name="T123" fmla="*/ 2436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7" h="2818">
                  <a:moveTo>
                    <a:pt x="2716" y="887"/>
                  </a:moveTo>
                  <a:lnTo>
                    <a:pt x="2716" y="887"/>
                  </a:lnTo>
                  <a:lnTo>
                    <a:pt x="2703" y="854"/>
                  </a:lnTo>
                  <a:lnTo>
                    <a:pt x="2688" y="821"/>
                  </a:lnTo>
                  <a:lnTo>
                    <a:pt x="2673" y="789"/>
                  </a:lnTo>
                  <a:lnTo>
                    <a:pt x="2656" y="756"/>
                  </a:lnTo>
                  <a:lnTo>
                    <a:pt x="2640" y="725"/>
                  </a:lnTo>
                  <a:lnTo>
                    <a:pt x="2622" y="694"/>
                  </a:lnTo>
                  <a:lnTo>
                    <a:pt x="2604" y="664"/>
                  </a:lnTo>
                  <a:lnTo>
                    <a:pt x="2585" y="635"/>
                  </a:lnTo>
                  <a:lnTo>
                    <a:pt x="2566" y="606"/>
                  </a:lnTo>
                  <a:lnTo>
                    <a:pt x="2545" y="577"/>
                  </a:lnTo>
                  <a:lnTo>
                    <a:pt x="2524" y="549"/>
                  </a:lnTo>
                  <a:lnTo>
                    <a:pt x="2503" y="522"/>
                  </a:lnTo>
                  <a:lnTo>
                    <a:pt x="2481" y="495"/>
                  </a:lnTo>
                  <a:lnTo>
                    <a:pt x="2458" y="469"/>
                  </a:lnTo>
                  <a:lnTo>
                    <a:pt x="2435" y="444"/>
                  </a:lnTo>
                  <a:lnTo>
                    <a:pt x="2411" y="419"/>
                  </a:lnTo>
                  <a:lnTo>
                    <a:pt x="2386" y="395"/>
                  </a:lnTo>
                  <a:lnTo>
                    <a:pt x="2362" y="371"/>
                  </a:lnTo>
                  <a:lnTo>
                    <a:pt x="2337" y="349"/>
                  </a:lnTo>
                  <a:lnTo>
                    <a:pt x="2311" y="327"/>
                  </a:lnTo>
                  <a:lnTo>
                    <a:pt x="2284" y="305"/>
                  </a:lnTo>
                  <a:lnTo>
                    <a:pt x="2257" y="284"/>
                  </a:lnTo>
                  <a:lnTo>
                    <a:pt x="2230" y="264"/>
                  </a:lnTo>
                  <a:lnTo>
                    <a:pt x="2202" y="245"/>
                  </a:lnTo>
                  <a:lnTo>
                    <a:pt x="2174" y="226"/>
                  </a:lnTo>
                  <a:lnTo>
                    <a:pt x="2145" y="208"/>
                  </a:lnTo>
                  <a:lnTo>
                    <a:pt x="2116" y="191"/>
                  </a:lnTo>
                  <a:lnTo>
                    <a:pt x="2087" y="174"/>
                  </a:lnTo>
                  <a:lnTo>
                    <a:pt x="2056" y="159"/>
                  </a:lnTo>
                  <a:lnTo>
                    <a:pt x="2026" y="143"/>
                  </a:lnTo>
                  <a:lnTo>
                    <a:pt x="1996" y="129"/>
                  </a:lnTo>
                  <a:lnTo>
                    <a:pt x="1965" y="115"/>
                  </a:lnTo>
                  <a:lnTo>
                    <a:pt x="1934" y="102"/>
                  </a:lnTo>
                  <a:lnTo>
                    <a:pt x="1903" y="90"/>
                  </a:lnTo>
                  <a:lnTo>
                    <a:pt x="1871" y="78"/>
                  </a:lnTo>
                  <a:lnTo>
                    <a:pt x="1839" y="67"/>
                  </a:lnTo>
                  <a:lnTo>
                    <a:pt x="1806" y="58"/>
                  </a:lnTo>
                  <a:lnTo>
                    <a:pt x="1774" y="49"/>
                  </a:lnTo>
                  <a:lnTo>
                    <a:pt x="1741" y="40"/>
                  </a:lnTo>
                  <a:lnTo>
                    <a:pt x="1708" y="32"/>
                  </a:lnTo>
                  <a:lnTo>
                    <a:pt x="1675" y="26"/>
                  </a:lnTo>
                  <a:lnTo>
                    <a:pt x="1641" y="20"/>
                  </a:lnTo>
                  <a:lnTo>
                    <a:pt x="1608" y="14"/>
                  </a:lnTo>
                  <a:lnTo>
                    <a:pt x="1574" y="9"/>
                  </a:lnTo>
                  <a:lnTo>
                    <a:pt x="1540" y="6"/>
                  </a:lnTo>
                  <a:lnTo>
                    <a:pt x="1507" y="3"/>
                  </a:lnTo>
                  <a:lnTo>
                    <a:pt x="1472" y="1"/>
                  </a:lnTo>
                  <a:lnTo>
                    <a:pt x="1438" y="0"/>
                  </a:lnTo>
                  <a:lnTo>
                    <a:pt x="1404" y="0"/>
                  </a:lnTo>
                  <a:lnTo>
                    <a:pt x="1370" y="0"/>
                  </a:lnTo>
                  <a:lnTo>
                    <a:pt x="1334" y="2"/>
                  </a:lnTo>
                  <a:lnTo>
                    <a:pt x="1300" y="4"/>
                  </a:lnTo>
                  <a:lnTo>
                    <a:pt x="1266" y="7"/>
                  </a:lnTo>
                  <a:lnTo>
                    <a:pt x="1231" y="11"/>
                  </a:lnTo>
                  <a:lnTo>
                    <a:pt x="1196" y="15"/>
                  </a:lnTo>
                  <a:lnTo>
                    <a:pt x="1162" y="22"/>
                  </a:lnTo>
                  <a:lnTo>
                    <a:pt x="1128" y="28"/>
                  </a:lnTo>
                  <a:lnTo>
                    <a:pt x="1093" y="36"/>
                  </a:lnTo>
                  <a:lnTo>
                    <a:pt x="1058" y="44"/>
                  </a:lnTo>
                  <a:lnTo>
                    <a:pt x="1024" y="54"/>
                  </a:lnTo>
                  <a:lnTo>
                    <a:pt x="990" y="64"/>
                  </a:lnTo>
                  <a:lnTo>
                    <a:pt x="956" y="75"/>
                  </a:lnTo>
                  <a:lnTo>
                    <a:pt x="921" y="87"/>
                  </a:lnTo>
                  <a:lnTo>
                    <a:pt x="888" y="99"/>
                  </a:lnTo>
                  <a:lnTo>
                    <a:pt x="888" y="99"/>
                  </a:lnTo>
                  <a:lnTo>
                    <a:pt x="855" y="114"/>
                  </a:lnTo>
                  <a:lnTo>
                    <a:pt x="822" y="127"/>
                  </a:lnTo>
                  <a:lnTo>
                    <a:pt x="791" y="143"/>
                  </a:lnTo>
                  <a:lnTo>
                    <a:pt x="758" y="159"/>
                  </a:lnTo>
                  <a:lnTo>
                    <a:pt x="728" y="175"/>
                  </a:lnTo>
                  <a:lnTo>
                    <a:pt x="698" y="193"/>
                  </a:lnTo>
                  <a:lnTo>
                    <a:pt x="668" y="211"/>
                  </a:lnTo>
                  <a:lnTo>
                    <a:pt x="639" y="229"/>
                  </a:lnTo>
                  <a:lnTo>
                    <a:pt x="610" y="248"/>
                  </a:lnTo>
                  <a:lnTo>
                    <a:pt x="582" y="268"/>
                  </a:lnTo>
                  <a:lnTo>
                    <a:pt x="555" y="288"/>
                  </a:lnTo>
                  <a:lnTo>
                    <a:pt x="528" y="309"/>
                  </a:lnTo>
                  <a:lnTo>
                    <a:pt x="502" y="331"/>
                  </a:lnTo>
                  <a:lnTo>
                    <a:pt x="476" y="353"/>
                  </a:lnTo>
                  <a:lnTo>
                    <a:pt x="451" y="376"/>
                  </a:lnTo>
                  <a:lnTo>
                    <a:pt x="426" y="398"/>
                  </a:lnTo>
                  <a:lnTo>
                    <a:pt x="403" y="422"/>
                  </a:lnTo>
                  <a:lnTo>
                    <a:pt x="380" y="446"/>
                  </a:lnTo>
                  <a:lnTo>
                    <a:pt x="357" y="471"/>
                  </a:lnTo>
                  <a:lnTo>
                    <a:pt x="335" y="497"/>
                  </a:lnTo>
                  <a:lnTo>
                    <a:pt x="313" y="522"/>
                  </a:lnTo>
                  <a:lnTo>
                    <a:pt x="293" y="549"/>
                  </a:lnTo>
                  <a:lnTo>
                    <a:pt x="273" y="575"/>
                  </a:lnTo>
                  <a:lnTo>
                    <a:pt x="254" y="603"/>
                  </a:lnTo>
                  <a:lnTo>
                    <a:pt x="236" y="630"/>
                  </a:lnTo>
                  <a:lnTo>
                    <a:pt x="217" y="658"/>
                  </a:lnTo>
                  <a:lnTo>
                    <a:pt x="199" y="686"/>
                  </a:lnTo>
                  <a:lnTo>
                    <a:pt x="183" y="715"/>
                  </a:lnTo>
                  <a:lnTo>
                    <a:pt x="167" y="744"/>
                  </a:lnTo>
                  <a:lnTo>
                    <a:pt x="151" y="773"/>
                  </a:lnTo>
                  <a:lnTo>
                    <a:pt x="137" y="803"/>
                  </a:lnTo>
                  <a:lnTo>
                    <a:pt x="123" y="833"/>
                  </a:lnTo>
                  <a:lnTo>
                    <a:pt x="110" y="863"/>
                  </a:lnTo>
                  <a:lnTo>
                    <a:pt x="98" y="894"/>
                  </a:lnTo>
                  <a:lnTo>
                    <a:pt x="86" y="926"/>
                  </a:lnTo>
                  <a:lnTo>
                    <a:pt x="75" y="957"/>
                  </a:lnTo>
                  <a:lnTo>
                    <a:pt x="64" y="989"/>
                  </a:lnTo>
                  <a:lnTo>
                    <a:pt x="55" y="1020"/>
                  </a:lnTo>
                  <a:lnTo>
                    <a:pt x="47" y="1052"/>
                  </a:lnTo>
                  <a:lnTo>
                    <a:pt x="38" y="1084"/>
                  </a:lnTo>
                  <a:lnTo>
                    <a:pt x="31" y="1117"/>
                  </a:lnTo>
                  <a:lnTo>
                    <a:pt x="25" y="1150"/>
                  </a:lnTo>
                  <a:lnTo>
                    <a:pt x="19" y="1183"/>
                  </a:lnTo>
                  <a:lnTo>
                    <a:pt x="13" y="1215"/>
                  </a:lnTo>
                  <a:lnTo>
                    <a:pt x="9" y="1248"/>
                  </a:lnTo>
                  <a:lnTo>
                    <a:pt x="6" y="1282"/>
                  </a:lnTo>
                  <a:lnTo>
                    <a:pt x="3" y="1316"/>
                  </a:lnTo>
                  <a:lnTo>
                    <a:pt x="2" y="1349"/>
                  </a:lnTo>
                  <a:lnTo>
                    <a:pt x="1" y="1382"/>
                  </a:lnTo>
                  <a:lnTo>
                    <a:pt x="0" y="1417"/>
                  </a:lnTo>
                  <a:lnTo>
                    <a:pt x="1" y="1450"/>
                  </a:lnTo>
                  <a:lnTo>
                    <a:pt x="2" y="1484"/>
                  </a:lnTo>
                  <a:lnTo>
                    <a:pt x="4" y="1518"/>
                  </a:lnTo>
                  <a:lnTo>
                    <a:pt x="7" y="1551"/>
                  </a:lnTo>
                  <a:lnTo>
                    <a:pt x="11" y="1586"/>
                  </a:lnTo>
                  <a:lnTo>
                    <a:pt x="17" y="1620"/>
                  </a:lnTo>
                  <a:lnTo>
                    <a:pt x="22" y="1653"/>
                  </a:lnTo>
                  <a:lnTo>
                    <a:pt x="28" y="1687"/>
                  </a:lnTo>
                  <a:lnTo>
                    <a:pt x="35" y="1722"/>
                  </a:lnTo>
                  <a:lnTo>
                    <a:pt x="44" y="1755"/>
                  </a:lnTo>
                  <a:lnTo>
                    <a:pt x="53" y="1789"/>
                  </a:lnTo>
                  <a:lnTo>
                    <a:pt x="63" y="1822"/>
                  </a:lnTo>
                  <a:lnTo>
                    <a:pt x="74" y="1857"/>
                  </a:lnTo>
                  <a:lnTo>
                    <a:pt x="85" y="1890"/>
                  </a:lnTo>
                  <a:lnTo>
                    <a:pt x="85" y="1890"/>
                  </a:lnTo>
                  <a:lnTo>
                    <a:pt x="96" y="1918"/>
                  </a:lnTo>
                  <a:lnTo>
                    <a:pt x="110" y="1944"/>
                  </a:lnTo>
                  <a:lnTo>
                    <a:pt x="123" y="1969"/>
                  </a:lnTo>
                  <a:lnTo>
                    <a:pt x="137" y="1990"/>
                  </a:lnTo>
                  <a:lnTo>
                    <a:pt x="153" y="2010"/>
                  </a:lnTo>
                  <a:lnTo>
                    <a:pt x="168" y="2028"/>
                  </a:lnTo>
                  <a:lnTo>
                    <a:pt x="184" y="2042"/>
                  </a:lnTo>
                  <a:lnTo>
                    <a:pt x="200" y="2055"/>
                  </a:lnTo>
                  <a:lnTo>
                    <a:pt x="217" y="2064"/>
                  </a:lnTo>
                  <a:lnTo>
                    <a:pt x="233" y="2071"/>
                  </a:lnTo>
                  <a:lnTo>
                    <a:pt x="241" y="2075"/>
                  </a:lnTo>
                  <a:lnTo>
                    <a:pt x="249" y="2076"/>
                  </a:lnTo>
                  <a:lnTo>
                    <a:pt x="257" y="2078"/>
                  </a:lnTo>
                  <a:lnTo>
                    <a:pt x="265" y="2078"/>
                  </a:lnTo>
                  <a:lnTo>
                    <a:pt x="273" y="2078"/>
                  </a:lnTo>
                  <a:lnTo>
                    <a:pt x="280" y="2077"/>
                  </a:lnTo>
                  <a:lnTo>
                    <a:pt x="287" y="2075"/>
                  </a:lnTo>
                  <a:lnTo>
                    <a:pt x="295" y="2072"/>
                  </a:lnTo>
                  <a:lnTo>
                    <a:pt x="302" y="2069"/>
                  </a:lnTo>
                  <a:lnTo>
                    <a:pt x="309" y="2065"/>
                  </a:lnTo>
                  <a:lnTo>
                    <a:pt x="315" y="2060"/>
                  </a:lnTo>
                  <a:lnTo>
                    <a:pt x="322" y="2055"/>
                  </a:lnTo>
                  <a:lnTo>
                    <a:pt x="434" y="1950"/>
                  </a:lnTo>
                  <a:lnTo>
                    <a:pt x="434" y="1950"/>
                  </a:lnTo>
                  <a:lnTo>
                    <a:pt x="422" y="1948"/>
                  </a:lnTo>
                  <a:lnTo>
                    <a:pt x="410" y="1945"/>
                  </a:lnTo>
                  <a:lnTo>
                    <a:pt x="398" y="1940"/>
                  </a:lnTo>
                  <a:lnTo>
                    <a:pt x="387" y="1933"/>
                  </a:lnTo>
                  <a:lnTo>
                    <a:pt x="377" y="1926"/>
                  </a:lnTo>
                  <a:lnTo>
                    <a:pt x="366" y="1918"/>
                  </a:lnTo>
                  <a:lnTo>
                    <a:pt x="356" y="1907"/>
                  </a:lnTo>
                  <a:lnTo>
                    <a:pt x="346" y="1897"/>
                  </a:lnTo>
                  <a:lnTo>
                    <a:pt x="336" y="1887"/>
                  </a:lnTo>
                  <a:lnTo>
                    <a:pt x="327" y="1875"/>
                  </a:lnTo>
                  <a:lnTo>
                    <a:pt x="311" y="1851"/>
                  </a:lnTo>
                  <a:lnTo>
                    <a:pt x="297" y="1828"/>
                  </a:lnTo>
                  <a:lnTo>
                    <a:pt x="286" y="1806"/>
                  </a:lnTo>
                  <a:lnTo>
                    <a:pt x="286" y="1806"/>
                  </a:lnTo>
                  <a:lnTo>
                    <a:pt x="276" y="1778"/>
                  </a:lnTo>
                  <a:lnTo>
                    <a:pt x="268" y="1749"/>
                  </a:lnTo>
                  <a:lnTo>
                    <a:pt x="259" y="1721"/>
                  </a:lnTo>
                  <a:lnTo>
                    <a:pt x="252" y="1693"/>
                  </a:lnTo>
                  <a:lnTo>
                    <a:pt x="246" y="1664"/>
                  </a:lnTo>
                  <a:lnTo>
                    <a:pt x="240" y="1635"/>
                  </a:lnTo>
                  <a:lnTo>
                    <a:pt x="234" y="1607"/>
                  </a:lnTo>
                  <a:lnTo>
                    <a:pt x="230" y="1578"/>
                  </a:lnTo>
                  <a:lnTo>
                    <a:pt x="226" y="1550"/>
                  </a:lnTo>
                  <a:lnTo>
                    <a:pt x="223" y="1521"/>
                  </a:lnTo>
                  <a:lnTo>
                    <a:pt x="221" y="1493"/>
                  </a:lnTo>
                  <a:lnTo>
                    <a:pt x="219" y="1464"/>
                  </a:lnTo>
                  <a:lnTo>
                    <a:pt x="218" y="1436"/>
                  </a:lnTo>
                  <a:lnTo>
                    <a:pt x="218" y="1407"/>
                  </a:lnTo>
                  <a:lnTo>
                    <a:pt x="218" y="1379"/>
                  </a:lnTo>
                  <a:lnTo>
                    <a:pt x="219" y="1351"/>
                  </a:lnTo>
                  <a:lnTo>
                    <a:pt x="221" y="1323"/>
                  </a:lnTo>
                  <a:lnTo>
                    <a:pt x="223" y="1295"/>
                  </a:lnTo>
                  <a:lnTo>
                    <a:pt x="226" y="1267"/>
                  </a:lnTo>
                  <a:lnTo>
                    <a:pt x="230" y="1239"/>
                  </a:lnTo>
                  <a:lnTo>
                    <a:pt x="234" y="1211"/>
                  </a:lnTo>
                  <a:lnTo>
                    <a:pt x="240" y="1184"/>
                  </a:lnTo>
                  <a:lnTo>
                    <a:pt x="245" y="1156"/>
                  </a:lnTo>
                  <a:lnTo>
                    <a:pt x="251" y="1129"/>
                  </a:lnTo>
                  <a:lnTo>
                    <a:pt x="258" y="1102"/>
                  </a:lnTo>
                  <a:lnTo>
                    <a:pt x="266" y="1075"/>
                  </a:lnTo>
                  <a:lnTo>
                    <a:pt x="274" y="1048"/>
                  </a:lnTo>
                  <a:lnTo>
                    <a:pt x="283" y="1021"/>
                  </a:lnTo>
                  <a:lnTo>
                    <a:pt x="293" y="995"/>
                  </a:lnTo>
                  <a:lnTo>
                    <a:pt x="302" y="969"/>
                  </a:lnTo>
                  <a:lnTo>
                    <a:pt x="313" y="943"/>
                  </a:lnTo>
                  <a:lnTo>
                    <a:pt x="324" y="917"/>
                  </a:lnTo>
                  <a:lnTo>
                    <a:pt x="336" y="892"/>
                  </a:lnTo>
                  <a:lnTo>
                    <a:pt x="349" y="867"/>
                  </a:lnTo>
                  <a:lnTo>
                    <a:pt x="361" y="843"/>
                  </a:lnTo>
                  <a:lnTo>
                    <a:pt x="375" y="819"/>
                  </a:lnTo>
                  <a:lnTo>
                    <a:pt x="389" y="794"/>
                  </a:lnTo>
                  <a:lnTo>
                    <a:pt x="404" y="770"/>
                  </a:lnTo>
                  <a:lnTo>
                    <a:pt x="419" y="747"/>
                  </a:lnTo>
                  <a:lnTo>
                    <a:pt x="435" y="723"/>
                  </a:lnTo>
                  <a:lnTo>
                    <a:pt x="451" y="701"/>
                  </a:lnTo>
                  <a:lnTo>
                    <a:pt x="468" y="679"/>
                  </a:lnTo>
                  <a:lnTo>
                    <a:pt x="486" y="657"/>
                  </a:lnTo>
                  <a:lnTo>
                    <a:pt x="503" y="635"/>
                  </a:lnTo>
                  <a:lnTo>
                    <a:pt x="522" y="613"/>
                  </a:lnTo>
                  <a:lnTo>
                    <a:pt x="541" y="592"/>
                  </a:lnTo>
                  <a:lnTo>
                    <a:pt x="560" y="573"/>
                  </a:lnTo>
                  <a:lnTo>
                    <a:pt x="580" y="553"/>
                  </a:lnTo>
                  <a:lnTo>
                    <a:pt x="601" y="533"/>
                  </a:lnTo>
                  <a:lnTo>
                    <a:pt x="623" y="514"/>
                  </a:lnTo>
                  <a:lnTo>
                    <a:pt x="643" y="495"/>
                  </a:lnTo>
                  <a:lnTo>
                    <a:pt x="666" y="477"/>
                  </a:lnTo>
                  <a:lnTo>
                    <a:pt x="688" y="460"/>
                  </a:lnTo>
                  <a:lnTo>
                    <a:pt x="712" y="443"/>
                  </a:lnTo>
                  <a:lnTo>
                    <a:pt x="735" y="426"/>
                  </a:lnTo>
                  <a:lnTo>
                    <a:pt x="759" y="410"/>
                  </a:lnTo>
                  <a:lnTo>
                    <a:pt x="783" y="394"/>
                  </a:lnTo>
                  <a:lnTo>
                    <a:pt x="808" y="380"/>
                  </a:lnTo>
                  <a:lnTo>
                    <a:pt x="834" y="365"/>
                  </a:lnTo>
                  <a:lnTo>
                    <a:pt x="860" y="352"/>
                  </a:lnTo>
                  <a:lnTo>
                    <a:pt x="886" y="338"/>
                  </a:lnTo>
                  <a:lnTo>
                    <a:pt x="913" y="326"/>
                  </a:lnTo>
                  <a:lnTo>
                    <a:pt x="940" y="313"/>
                  </a:lnTo>
                  <a:lnTo>
                    <a:pt x="968" y="302"/>
                  </a:lnTo>
                  <a:lnTo>
                    <a:pt x="968" y="302"/>
                  </a:lnTo>
                  <a:lnTo>
                    <a:pt x="1007" y="287"/>
                  </a:lnTo>
                  <a:lnTo>
                    <a:pt x="1047" y="274"/>
                  </a:lnTo>
                  <a:lnTo>
                    <a:pt x="1086" y="261"/>
                  </a:lnTo>
                  <a:lnTo>
                    <a:pt x="1127" y="251"/>
                  </a:lnTo>
                  <a:lnTo>
                    <a:pt x="1166" y="242"/>
                  </a:lnTo>
                  <a:lnTo>
                    <a:pt x="1207" y="234"/>
                  </a:lnTo>
                  <a:lnTo>
                    <a:pt x="1247" y="228"/>
                  </a:lnTo>
                  <a:lnTo>
                    <a:pt x="1287" y="223"/>
                  </a:lnTo>
                  <a:lnTo>
                    <a:pt x="1327" y="220"/>
                  </a:lnTo>
                  <a:lnTo>
                    <a:pt x="1368" y="218"/>
                  </a:lnTo>
                  <a:lnTo>
                    <a:pt x="1407" y="218"/>
                  </a:lnTo>
                  <a:lnTo>
                    <a:pt x="1447" y="218"/>
                  </a:lnTo>
                  <a:lnTo>
                    <a:pt x="1487" y="220"/>
                  </a:lnTo>
                  <a:lnTo>
                    <a:pt x="1526" y="223"/>
                  </a:lnTo>
                  <a:lnTo>
                    <a:pt x="1566" y="228"/>
                  </a:lnTo>
                  <a:lnTo>
                    <a:pt x="1605" y="234"/>
                  </a:lnTo>
                  <a:lnTo>
                    <a:pt x="1644" y="242"/>
                  </a:lnTo>
                  <a:lnTo>
                    <a:pt x="1682" y="250"/>
                  </a:lnTo>
                  <a:lnTo>
                    <a:pt x="1720" y="259"/>
                  </a:lnTo>
                  <a:lnTo>
                    <a:pt x="1758" y="271"/>
                  </a:lnTo>
                  <a:lnTo>
                    <a:pt x="1795" y="282"/>
                  </a:lnTo>
                  <a:lnTo>
                    <a:pt x="1832" y="296"/>
                  </a:lnTo>
                  <a:lnTo>
                    <a:pt x="1869" y="310"/>
                  </a:lnTo>
                  <a:lnTo>
                    <a:pt x="1905" y="327"/>
                  </a:lnTo>
                  <a:lnTo>
                    <a:pt x="1940" y="343"/>
                  </a:lnTo>
                  <a:lnTo>
                    <a:pt x="1974" y="361"/>
                  </a:lnTo>
                  <a:lnTo>
                    <a:pt x="2009" y="381"/>
                  </a:lnTo>
                  <a:lnTo>
                    <a:pt x="2043" y="401"/>
                  </a:lnTo>
                  <a:lnTo>
                    <a:pt x="2076" y="422"/>
                  </a:lnTo>
                  <a:lnTo>
                    <a:pt x="2108" y="445"/>
                  </a:lnTo>
                  <a:lnTo>
                    <a:pt x="2139" y="469"/>
                  </a:lnTo>
                  <a:lnTo>
                    <a:pt x="2171" y="494"/>
                  </a:lnTo>
                  <a:lnTo>
                    <a:pt x="389" y="2275"/>
                  </a:lnTo>
                  <a:lnTo>
                    <a:pt x="390" y="2275"/>
                  </a:lnTo>
                  <a:lnTo>
                    <a:pt x="390" y="2275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3" y="2283"/>
                  </a:lnTo>
                  <a:lnTo>
                    <a:pt x="383" y="2283"/>
                  </a:lnTo>
                  <a:lnTo>
                    <a:pt x="378" y="2288"/>
                  </a:lnTo>
                  <a:lnTo>
                    <a:pt x="374" y="2297"/>
                  </a:lnTo>
                  <a:lnTo>
                    <a:pt x="369" y="2306"/>
                  </a:lnTo>
                  <a:lnTo>
                    <a:pt x="366" y="2316"/>
                  </a:lnTo>
                  <a:lnTo>
                    <a:pt x="366" y="2316"/>
                  </a:lnTo>
                  <a:lnTo>
                    <a:pt x="365" y="2323"/>
                  </a:lnTo>
                  <a:lnTo>
                    <a:pt x="365" y="2330"/>
                  </a:lnTo>
                  <a:lnTo>
                    <a:pt x="366" y="2338"/>
                  </a:lnTo>
                  <a:lnTo>
                    <a:pt x="368" y="2345"/>
                  </a:lnTo>
                  <a:lnTo>
                    <a:pt x="371" y="2354"/>
                  </a:lnTo>
                  <a:lnTo>
                    <a:pt x="376" y="2363"/>
                  </a:lnTo>
                  <a:lnTo>
                    <a:pt x="382" y="2371"/>
                  </a:lnTo>
                  <a:lnTo>
                    <a:pt x="390" y="2380"/>
                  </a:lnTo>
                  <a:lnTo>
                    <a:pt x="390" y="2380"/>
                  </a:lnTo>
                  <a:lnTo>
                    <a:pt x="427" y="2419"/>
                  </a:lnTo>
                  <a:lnTo>
                    <a:pt x="427" y="2419"/>
                  </a:lnTo>
                  <a:lnTo>
                    <a:pt x="465" y="2453"/>
                  </a:lnTo>
                  <a:lnTo>
                    <a:pt x="502" y="2487"/>
                  </a:lnTo>
                  <a:lnTo>
                    <a:pt x="542" y="2518"/>
                  </a:lnTo>
                  <a:lnTo>
                    <a:pt x="581" y="2548"/>
                  </a:lnTo>
                  <a:lnTo>
                    <a:pt x="623" y="2577"/>
                  </a:lnTo>
                  <a:lnTo>
                    <a:pt x="664" y="2604"/>
                  </a:lnTo>
                  <a:lnTo>
                    <a:pt x="707" y="2630"/>
                  </a:lnTo>
                  <a:lnTo>
                    <a:pt x="750" y="2654"/>
                  </a:lnTo>
                  <a:lnTo>
                    <a:pt x="795" y="2675"/>
                  </a:lnTo>
                  <a:lnTo>
                    <a:pt x="840" y="2697"/>
                  </a:lnTo>
                  <a:lnTo>
                    <a:pt x="886" y="2716"/>
                  </a:lnTo>
                  <a:lnTo>
                    <a:pt x="932" y="2734"/>
                  </a:lnTo>
                  <a:lnTo>
                    <a:pt x="979" y="2750"/>
                  </a:lnTo>
                  <a:lnTo>
                    <a:pt x="1027" y="2765"/>
                  </a:lnTo>
                  <a:lnTo>
                    <a:pt x="1075" y="2777"/>
                  </a:lnTo>
                  <a:lnTo>
                    <a:pt x="1124" y="2788"/>
                  </a:lnTo>
                  <a:lnTo>
                    <a:pt x="1172" y="2797"/>
                  </a:lnTo>
                  <a:lnTo>
                    <a:pt x="1222" y="2805"/>
                  </a:lnTo>
                  <a:lnTo>
                    <a:pt x="1272" y="2810"/>
                  </a:lnTo>
                  <a:lnTo>
                    <a:pt x="1322" y="2815"/>
                  </a:lnTo>
                  <a:lnTo>
                    <a:pt x="1373" y="2817"/>
                  </a:lnTo>
                  <a:lnTo>
                    <a:pt x="1423" y="2818"/>
                  </a:lnTo>
                  <a:lnTo>
                    <a:pt x="1473" y="2816"/>
                  </a:lnTo>
                  <a:lnTo>
                    <a:pt x="1524" y="2812"/>
                  </a:lnTo>
                  <a:lnTo>
                    <a:pt x="1575" y="2807"/>
                  </a:lnTo>
                  <a:lnTo>
                    <a:pt x="1626" y="2800"/>
                  </a:lnTo>
                  <a:lnTo>
                    <a:pt x="1677" y="2792"/>
                  </a:lnTo>
                  <a:lnTo>
                    <a:pt x="1728" y="2780"/>
                  </a:lnTo>
                  <a:lnTo>
                    <a:pt x="1778" y="2768"/>
                  </a:lnTo>
                  <a:lnTo>
                    <a:pt x="1829" y="2753"/>
                  </a:lnTo>
                  <a:lnTo>
                    <a:pt x="1879" y="2736"/>
                  </a:lnTo>
                  <a:lnTo>
                    <a:pt x="1929" y="2717"/>
                  </a:lnTo>
                  <a:lnTo>
                    <a:pt x="1929" y="2717"/>
                  </a:lnTo>
                  <a:lnTo>
                    <a:pt x="1963" y="2703"/>
                  </a:lnTo>
                  <a:lnTo>
                    <a:pt x="1996" y="2689"/>
                  </a:lnTo>
                  <a:lnTo>
                    <a:pt x="2028" y="2673"/>
                  </a:lnTo>
                  <a:lnTo>
                    <a:pt x="2061" y="2657"/>
                  </a:lnTo>
                  <a:lnTo>
                    <a:pt x="2092" y="2640"/>
                  </a:lnTo>
                  <a:lnTo>
                    <a:pt x="2123" y="2622"/>
                  </a:lnTo>
                  <a:lnTo>
                    <a:pt x="2153" y="2605"/>
                  </a:lnTo>
                  <a:lnTo>
                    <a:pt x="2182" y="2585"/>
                  </a:lnTo>
                  <a:lnTo>
                    <a:pt x="2211" y="2566"/>
                  </a:lnTo>
                  <a:lnTo>
                    <a:pt x="2240" y="2546"/>
                  </a:lnTo>
                  <a:lnTo>
                    <a:pt x="2267" y="2525"/>
                  </a:lnTo>
                  <a:lnTo>
                    <a:pt x="2295" y="2503"/>
                  </a:lnTo>
                  <a:lnTo>
                    <a:pt x="2321" y="2481"/>
                  </a:lnTo>
                  <a:lnTo>
                    <a:pt x="2347" y="2459"/>
                  </a:lnTo>
                  <a:lnTo>
                    <a:pt x="2373" y="2436"/>
                  </a:lnTo>
                  <a:lnTo>
                    <a:pt x="2398" y="2412"/>
                  </a:lnTo>
                  <a:lnTo>
                    <a:pt x="2422" y="2387"/>
                  </a:lnTo>
                  <a:lnTo>
                    <a:pt x="2445" y="2362"/>
                  </a:lnTo>
                  <a:lnTo>
                    <a:pt x="2467" y="2337"/>
                  </a:lnTo>
                  <a:lnTo>
                    <a:pt x="2490" y="2311"/>
                  </a:lnTo>
                  <a:lnTo>
                    <a:pt x="2511" y="2284"/>
                  </a:lnTo>
                  <a:lnTo>
                    <a:pt x="2532" y="2257"/>
                  </a:lnTo>
                  <a:lnTo>
                    <a:pt x="2552" y="2230"/>
                  </a:lnTo>
                  <a:lnTo>
                    <a:pt x="2572" y="2202"/>
                  </a:lnTo>
                  <a:lnTo>
                    <a:pt x="2591" y="2174"/>
                  </a:lnTo>
                  <a:lnTo>
                    <a:pt x="2608" y="2145"/>
                  </a:lnTo>
                  <a:lnTo>
                    <a:pt x="2626" y="2116"/>
                  </a:lnTo>
                  <a:lnTo>
                    <a:pt x="2643" y="2087"/>
                  </a:lnTo>
                  <a:lnTo>
                    <a:pt x="2658" y="2057"/>
                  </a:lnTo>
                  <a:lnTo>
                    <a:pt x="2674" y="2027"/>
                  </a:lnTo>
                  <a:lnTo>
                    <a:pt x="2688" y="1997"/>
                  </a:lnTo>
                  <a:lnTo>
                    <a:pt x="2702" y="1966"/>
                  </a:lnTo>
                  <a:lnTo>
                    <a:pt x="2714" y="1934"/>
                  </a:lnTo>
                  <a:lnTo>
                    <a:pt x="2727" y="1903"/>
                  </a:lnTo>
                  <a:lnTo>
                    <a:pt x="2738" y="1871"/>
                  </a:lnTo>
                  <a:lnTo>
                    <a:pt x="2750" y="1839"/>
                  </a:lnTo>
                  <a:lnTo>
                    <a:pt x="2759" y="1807"/>
                  </a:lnTo>
                  <a:lnTo>
                    <a:pt x="2768" y="1775"/>
                  </a:lnTo>
                  <a:lnTo>
                    <a:pt x="2777" y="1741"/>
                  </a:lnTo>
                  <a:lnTo>
                    <a:pt x="2785" y="1708"/>
                  </a:lnTo>
                  <a:lnTo>
                    <a:pt x="2791" y="1675"/>
                  </a:lnTo>
                  <a:lnTo>
                    <a:pt x="2797" y="1642"/>
                  </a:lnTo>
                  <a:lnTo>
                    <a:pt x="2802" y="1609"/>
                  </a:lnTo>
                  <a:lnTo>
                    <a:pt x="2807" y="1574"/>
                  </a:lnTo>
                  <a:lnTo>
                    <a:pt x="2811" y="1540"/>
                  </a:lnTo>
                  <a:lnTo>
                    <a:pt x="2813" y="1507"/>
                  </a:lnTo>
                  <a:lnTo>
                    <a:pt x="2815" y="1473"/>
                  </a:lnTo>
                  <a:lnTo>
                    <a:pt x="2817" y="1438"/>
                  </a:lnTo>
                  <a:lnTo>
                    <a:pt x="2817" y="1404"/>
                  </a:lnTo>
                  <a:lnTo>
                    <a:pt x="2816" y="1370"/>
                  </a:lnTo>
                  <a:lnTo>
                    <a:pt x="2815" y="1335"/>
                  </a:lnTo>
                  <a:lnTo>
                    <a:pt x="2813" y="1300"/>
                  </a:lnTo>
                  <a:lnTo>
                    <a:pt x="2810" y="1266"/>
                  </a:lnTo>
                  <a:lnTo>
                    <a:pt x="2806" y="1231"/>
                  </a:lnTo>
                  <a:lnTo>
                    <a:pt x="2800" y="1196"/>
                  </a:lnTo>
                  <a:lnTo>
                    <a:pt x="2795" y="1162"/>
                  </a:lnTo>
                  <a:lnTo>
                    <a:pt x="2788" y="1128"/>
                  </a:lnTo>
                  <a:lnTo>
                    <a:pt x="2781" y="1093"/>
                  </a:lnTo>
                  <a:lnTo>
                    <a:pt x="2772" y="1058"/>
                  </a:lnTo>
                  <a:lnTo>
                    <a:pt x="2763" y="1024"/>
                  </a:lnTo>
                  <a:lnTo>
                    <a:pt x="2753" y="990"/>
                  </a:lnTo>
                  <a:lnTo>
                    <a:pt x="2741" y="956"/>
                  </a:lnTo>
                  <a:lnTo>
                    <a:pt x="2730" y="921"/>
                  </a:lnTo>
                  <a:lnTo>
                    <a:pt x="2716" y="887"/>
                  </a:lnTo>
                  <a:lnTo>
                    <a:pt x="2716" y="887"/>
                  </a:lnTo>
                  <a:close/>
                  <a:moveTo>
                    <a:pt x="1849" y="2516"/>
                  </a:moveTo>
                  <a:lnTo>
                    <a:pt x="1849" y="2516"/>
                  </a:lnTo>
                  <a:lnTo>
                    <a:pt x="1814" y="2529"/>
                  </a:lnTo>
                  <a:lnTo>
                    <a:pt x="1777" y="2542"/>
                  </a:lnTo>
                  <a:lnTo>
                    <a:pt x="1741" y="2552"/>
                  </a:lnTo>
                  <a:lnTo>
                    <a:pt x="1706" y="2562"/>
                  </a:lnTo>
                  <a:lnTo>
                    <a:pt x="1669" y="2571"/>
                  </a:lnTo>
                  <a:lnTo>
                    <a:pt x="1633" y="2578"/>
                  </a:lnTo>
                  <a:lnTo>
                    <a:pt x="1597" y="2585"/>
                  </a:lnTo>
                  <a:lnTo>
                    <a:pt x="1561" y="2590"/>
                  </a:lnTo>
                  <a:lnTo>
                    <a:pt x="1524" y="2594"/>
                  </a:lnTo>
                  <a:lnTo>
                    <a:pt x="1488" y="2597"/>
                  </a:lnTo>
                  <a:lnTo>
                    <a:pt x="1453" y="2599"/>
                  </a:lnTo>
                  <a:lnTo>
                    <a:pt x="1416" y="2600"/>
                  </a:lnTo>
                  <a:lnTo>
                    <a:pt x="1380" y="2600"/>
                  </a:lnTo>
                  <a:lnTo>
                    <a:pt x="1345" y="2598"/>
                  </a:lnTo>
                  <a:lnTo>
                    <a:pt x="1308" y="2596"/>
                  </a:lnTo>
                  <a:lnTo>
                    <a:pt x="1273" y="2591"/>
                  </a:lnTo>
                  <a:lnTo>
                    <a:pt x="1238" y="2587"/>
                  </a:lnTo>
                  <a:lnTo>
                    <a:pt x="1203" y="2581"/>
                  </a:lnTo>
                  <a:lnTo>
                    <a:pt x="1167" y="2575"/>
                  </a:lnTo>
                  <a:lnTo>
                    <a:pt x="1133" y="2566"/>
                  </a:lnTo>
                  <a:lnTo>
                    <a:pt x="1098" y="2558"/>
                  </a:lnTo>
                  <a:lnTo>
                    <a:pt x="1064" y="2548"/>
                  </a:lnTo>
                  <a:lnTo>
                    <a:pt x="1030" y="2537"/>
                  </a:lnTo>
                  <a:lnTo>
                    <a:pt x="997" y="2526"/>
                  </a:lnTo>
                  <a:lnTo>
                    <a:pt x="964" y="2512"/>
                  </a:lnTo>
                  <a:lnTo>
                    <a:pt x="931" y="2499"/>
                  </a:lnTo>
                  <a:lnTo>
                    <a:pt x="899" y="2484"/>
                  </a:lnTo>
                  <a:lnTo>
                    <a:pt x="866" y="2469"/>
                  </a:lnTo>
                  <a:lnTo>
                    <a:pt x="835" y="2452"/>
                  </a:lnTo>
                  <a:lnTo>
                    <a:pt x="804" y="2435"/>
                  </a:lnTo>
                  <a:lnTo>
                    <a:pt x="774" y="2416"/>
                  </a:lnTo>
                  <a:lnTo>
                    <a:pt x="744" y="2396"/>
                  </a:lnTo>
                  <a:lnTo>
                    <a:pt x="744" y="2396"/>
                  </a:lnTo>
                  <a:lnTo>
                    <a:pt x="719" y="2378"/>
                  </a:lnTo>
                  <a:lnTo>
                    <a:pt x="694" y="2359"/>
                  </a:lnTo>
                  <a:lnTo>
                    <a:pt x="648" y="2322"/>
                  </a:lnTo>
                  <a:lnTo>
                    <a:pt x="2323" y="646"/>
                  </a:lnTo>
                  <a:lnTo>
                    <a:pt x="2323" y="646"/>
                  </a:lnTo>
                  <a:lnTo>
                    <a:pt x="2352" y="682"/>
                  </a:lnTo>
                  <a:lnTo>
                    <a:pt x="2379" y="719"/>
                  </a:lnTo>
                  <a:lnTo>
                    <a:pt x="2405" y="757"/>
                  </a:lnTo>
                  <a:lnTo>
                    <a:pt x="2430" y="797"/>
                  </a:lnTo>
                  <a:lnTo>
                    <a:pt x="2454" y="838"/>
                  </a:lnTo>
                  <a:lnTo>
                    <a:pt x="2476" y="880"/>
                  </a:lnTo>
                  <a:lnTo>
                    <a:pt x="2496" y="924"/>
                  </a:lnTo>
                  <a:lnTo>
                    <a:pt x="2515" y="968"/>
                  </a:lnTo>
                  <a:lnTo>
                    <a:pt x="2515" y="968"/>
                  </a:lnTo>
                  <a:lnTo>
                    <a:pt x="2525" y="996"/>
                  </a:lnTo>
                  <a:lnTo>
                    <a:pt x="2536" y="1025"/>
                  </a:lnTo>
                  <a:lnTo>
                    <a:pt x="2545" y="1054"/>
                  </a:lnTo>
                  <a:lnTo>
                    <a:pt x="2553" y="1083"/>
                  </a:lnTo>
                  <a:lnTo>
                    <a:pt x="2562" y="1112"/>
                  </a:lnTo>
                  <a:lnTo>
                    <a:pt x="2569" y="1141"/>
                  </a:lnTo>
                  <a:lnTo>
                    <a:pt x="2575" y="1171"/>
                  </a:lnTo>
                  <a:lnTo>
                    <a:pt x="2580" y="1200"/>
                  </a:lnTo>
                  <a:lnTo>
                    <a:pt x="2586" y="1229"/>
                  </a:lnTo>
                  <a:lnTo>
                    <a:pt x="2590" y="1258"/>
                  </a:lnTo>
                  <a:lnTo>
                    <a:pt x="2593" y="1288"/>
                  </a:lnTo>
                  <a:lnTo>
                    <a:pt x="2596" y="1317"/>
                  </a:lnTo>
                  <a:lnTo>
                    <a:pt x="2598" y="1346"/>
                  </a:lnTo>
                  <a:lnTo>
                    <a:pt x="2599" y="1375"/>
                  </a:lnTo>
                  <a:lnTo>
                    <a:pt x="2599" y="1404"/>
                  </a:lnTo>
                  <a:lnTo>
                    <a:pt x="2599" y="1433"/>
                  </a:lnTo>
                  <a:lnTo>
                    <a:pt x="2598" y="1462"/>
                  </a:lnTo>
                  <a:lnTo>
                    <a:pt x="2596" y="1491"/>
                  </a:lnTo>
                  <a:lnTo>
                    <a:pt x="2594" y="1519"/>
                  </a:lnTo>
                  <a:lnTo>
                    <a:pt x="2591" y="1548"/>
                  </a:lnTo>
                  <a:lnTo>
                    <a:pt x="2587" y="1577"/>
                  </a:lnTo>
                  <a:lnTo>
                    <a:pt x="2583" y="1605"/>
                  </a:lnTo>
                  <a:lnTo>
                    <a:pt x="2577" y="1633"/>
                  </a:lnTo>
                  <a:lnTo>
                    <a:pt x="2571" y="1661"/>
                  </a:lnTo>
                  <a:lnTo>
                    <a:pt x="2565" y="1689"/>
                  </a:lnTo>
                  <a:lnTo>
                    <a:pt x="2558" y="1717"/>
                  </a:lnTo>
                  <a:lnTo>
                    <a:pt x="2550" y="1744"/>
                  </a:lnTo>
                  <a:lnTo>
                    <a:pt x="2542" y="1772"/>
                  </a:lnTo>
                  <a:lnTo>
                    <a:pt x="2533" y="1799"/>
                  </a:lnTo>
                  <a:lnTo>
                    <a:pt x="2523" y="1826"/>
                  </a:lnTo>
                  <a:lnTo>
                    <a:pt x="2513" y="1853"/>
                  </a:lnTo>
                  <a:lnTo>
                    <a:pt x="2502" y="1879"/>
                  </a:lnTo>
                  <a:lnTo>
                    <a:pt x="2490" y="1905"/>
                  </a:lnTo>
                  <a:lnTo>
                    <a:pt x="2478" y="1931"/>
                  </a:lnTo>
                  <a:lnTo>
                    <a:pt x="2465" y="1957"/>
                  </a:lnTo>
                  <a:lnTo>
                    <a:pt x="2452" y="1982"/>
                  </a:lnTo>
                  <a:lnTo>
                    <a:pt x="2437" y="2007"/>
                  </a:lnTo>
                  <a:lnTo>
                    <a:pt x="2423" y="2032"/>
                  </a:lnTo>
                  <a:lnTo>
                    <a:pt x="2407" y="2056"/>
                  </a:lnTo>
                  <a:lnTo>
                    <a:pt x="2392" y="2080"/>
                  </a:lnTo>
                  <a:lnTo>
                    <a:pt x="2375" y="2104"/>
                  </a:lnTo>
                  <a:lnTo>
                    <a:pt x="2358" y="2126"/>
                  </a:lnTo>
                  <a:lnTo>
                    <a:pt x="2341" y="2149"/>
                  </a:lnTo>
                  <a:lnTo>
                    <a:pt x="2322" y="2172"/>
                  </a:lnTo>
                  <a:lnTo>
                    <a:pt x="2303" y="2194"/>
                  </a:lnTo>
                  <a:lnTo>
                    <a:pt x="2285" y="2215"/>
                  </a:lnTo>
                  <a:lnTo>
                    <a:pt x="2265" y="2236"/>
                  </a:lnTo>
                  <a:lnTo>
                    <a:pt x="2244" y="2257"/>
                  </a:lnTo>
                  <a:lnTo>
                    <a:pt x="2224" y="2277"/>
                  </a:lnTo>
                  <a:lnTo>
                    <a:pt x="2202" y="2297"/>
                  </a:lnTo>
                  <a:lnTo>
                    <a:pt x="2180" y="2316"/>
                  </a:lnTo>
                  <a:lnTo>
                    <a:pt x="2157" y="2335"/>
                  </a:lnTo>
                  <a:lnTo>
                    <a:pt x="2134" y="2353"/>
                  </a:lnTo>
                  <a:lnTo>
                    <a:pt x="2111" y="2370"/>
                  </a:lnTo>
                  <a:lnTo>
                    <a:pt x="2087" y="2388"/>
                  </a:lnTo>
                  <a:lnTo>
                    <a:pt x="2063" y="2405"/>
                  </a:lnTo>
                  <a:lnTo>
                    <a:pt x="2038" y="2420"/>
                  </a:lnTo>
                  <a:lnTo>
                    <a:pt x="2012" y="2436"/>
                  </a:lnTo>
                  <a:lnTo>
                    <a:pt x="1986" y="2450"/>
                  </a:lnTo>
                  <a:lnTo>
                    <a:pt x="1959" y="2465"/>
                  </a:lnTo>
                  <a:lnTo>
                    <a:pt x="1932" y="2478"/>
                  </a:lnTo>
                  <a:lnTo>
                    <a:pt x="1905" y="2491"/>
                  </a:lnTo>
                  <a:lnTo>
                    <a:pt x="1877" y="2503"/>
                  </a:lnTo>
                  <a:lnTo>
                    <a:pt x="1849" y="2516"/>
                  </a:lnTo>
                  <a:lnTo>
                    <a:pt x="1849" y="25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2510049" y="4789511"/>
              <a:ext cx="1226708" cy="87880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2700">
                  <a:solidFill>
                    <a:schemeClr val="tx1"/>
                  </a:solidFill>
                </a:ln>
                <a:latin typeface="+mn-ea"/>
                <a:ea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C370C-59ED-482F-95CC-01B9A670EECB}"/>
                </a:ext>
              </a:extLst>
            </p:cNvPr>
            <p:cNvSpPr txBox="1"/>
            <p:nvPr/>
          </p:nvSpPr>
          <p:spPr>
            <a:xfrm>
              <a:off x="13215817" y="5417631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9C370C-59ED-482F-95CC-01B9A670EECB}"/>
                </a:ext>
              </a:extLst>
            </p:cNvPr>
            <p:cNvSpPr txBox="1"/>
            <p:nvPr/>
          </p:nvSpPr>
          <p:spPr>
            <a:xfrm>
              <a:off x="12596555" y="5417630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무중단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13129281" y="4825535"/>
              <a:ext cx="0" cy="77072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 userDrawn="1"/>
        </p:nvSpPr>
        <p:spPr>
          <a:xfrm>
            <a:off x="2617296" y="2495928"/>
            <a:ext cx="1345103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세부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en-US" altLang="ko-KR" sz="12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내역</a:t>
            </a:r>
          </a:p>
        </p:txBody>
      </p:sp>
      <p:sp>
        <p:nvSpPr>
          <p:cNvPr id="114" name="직사각형 113"/>
          <p:cNvSpPr/>
          <p:nvPr userDrawn="1"/>
        </p:nvSpPr>
        <p:spPr>
          <a:xfrm>
            <a:off x="2620701" y="1697773"/>
            <a:ext cx="123671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IP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할당현황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 userDrawn="1"/>
        </p:nvSpPr>
        <p:spPr>
          <a:xfrm>
            <a:off x="2624642" y="1671345"/>
            <a:ext cx="2203200" cy="20673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6" name="텍스트 개체 틀 2"/>
          <p:cNvSpPr>
            <a:spLocks noGrp="1"/>
          </p:cNvSpPr>
          <p:nvPr>
            <p:ph type="body" sz="quarter" idx="27"/>
          </p:nvPr>
        </p:nvSpPr>
        <p:spPr>
          <a:xfrm>
            <a:off x="435338" y="590078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7" name="텍스트 개체 틀 2"/>
          <p:cNvSpPr>
            <a:spLocks noGrp="1"/>
          </p:cNvSpPr>
          <p:nvPr>
            <p:ph type="body" sz="quarter" idx="28"/>
          </p:nvPr>
        </p:nvSpPr>
        <p:spPr>
          <a:xfrm>
            <a:off x="2693261" y="590078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8" name="직사각형 127"/>
          <p:cNvSpPr/>
          <p:nvPr userDrawn="1"/>
        </p:nvSpPr>
        <p:spPr>
          <a:xfrm>
            <a:off x="317420" y="1653771"/>
            <a:ext cx="2202448" cy="20853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 userDrawn="1"/>
        </p:nvSpPr>
        <p:spPr>
          <a:xfrm>
            <a:off x="331020" y="2249348"/>
            <a:ext cx="1201306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이용속도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0" name="직사각형 129"/>
          <p:cNvSpPr/>
          <p:nvPr userDrawn="1"/>
        </p:nvSpPr>
        <p:spPr>
          <a:xfrm>
            <a:off x="334424" y="1686143"/>
            <a:ext cx="1336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종류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1538383"/>
              </p:ext>
            </p:extLst>
          </p:nvPr>
        </p:nvGraphicFramePr>
        <p:xfrm>
          <a:off x="450361" y="1960740"/>
          <a:ext cx="1998983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544203"/>
              </p:ext>
            </p:extLst>
          </p:nvPr>
        </p:nvGraphicFramePr>
        <p:xfrm>
          <a:off x="449745" y="2556716"/>
          <a:ext cx="1999599" cy="53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청약속도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제공속도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455172" y="1964286"/>
            <a:ext cx="2003091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KORNET Express</a:t>
            </a:r>
          </a:p>
        </p:txBody>
      </p:sp>
      <p:sp>
        <p:nvSpPr>
          <p:cNvPr id="135" name="텍스트 개체 틀 2"/>
          <p:cNvSpPr>
            <a:spLocks noGrp="1"/>
          </p:cNvSpPr>
          <p:nvPr>
            <p:ph type="body" sz="quarter" idx="33" hasCustomPrompt="1"/>
          </p:nvPr>
        </p:nvSpPr>
        <p:spPr>
          <a:xfrm>
            <a:off x="1271622" y="2541733"/>
            <a:ext cx="1183826" cy="2531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36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1272863" y="2807094"/>
            <a:ext cx="1183826" cy="2531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37" name="텍스트 개체 틀 2"/>
          <p:cNvSpPr>
            <a:spLocks noGrp="1"/>
          </p:cNvSpPr>
          <p:nvPr>
            <p:ph type="body" sz="quarter" idx="35" hasCustomPrompt="1"/>
          </p:nvPr>
        </p:nvSpPr>
        <p:spPr>
          <a:xfrm>
            <a:off x="3756644" y="2786313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8" name="텍스트 개체 틀 2"/>
          <p:cNvSpPr>
            <a:spLocks noGrp="1"/>
          </p:cNvSpPr>
          <p:nvPr>
            <p:ph type="body" sz="quarter" idx="36" hasCustomPrompt="1"/>
          </p:nvPr>
        </p:nvSpPr>
        <p:spPr>
          <a:xfrm>
            <a:off x="3756644" y="3028313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9" name="텍스트 개체 틀 2"/>
          <p:cNvSpPr>
            <a:spLocks noGrp="1"/>
          </p:cNvSpPr>
          <p:nvPr>
            <p:ph type="body" sz="quarter" idx="37" hasCustomPrompt="1"/>
          </p:nvPr>
        </p:nvSpPr>
        <p:spPr>
          <a:xfrm>
            <a:off x="3761484" y="3270672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3" name="직사각형 142"/>
          <p:cNvSpPr/>
          <p:nvPr userDrawn="1"/>
        </p:nvSpPr>
        <p:spPr>
          <a:xfrm>
            <a:off x="342380" y="3116977"/>
            <a:ext cx="160766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약정만료 기한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7802556"/>
              </p:ext>
            </p:extLst>
          </p:nvPr>
        </p:nvGraphicFramePr>
        <p:xfrm>
          <a:off x="457091" y="3387984"/>
          <a:ext cx="1999598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464437" y="3399143"/>
            <a:ext cx="1999598" cy="28583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2021.09.31</a:t>
            </a:r>
          </a:p>
        </p:txBody>
      </p:sp>
      <p:graphicFrame>
        <p:nvGraphicFramePr>
          <p:cNvPr id="148" name="표 14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1931242"/>
              </p:ext>
            </p:extLst>
          </p:nvPr>
        </p:nvGraphicFramePr>
        <p:xfrm>
          <a:off x="2705754" y="1974736"/>
          <a:ext cx="2045841" cy="48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val="3064443110"/>
                    </a:ext>
                  </a:extLst>
                </a:gridCol>
              </a:tblGrid>
              <a:tr h="24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0" name="텍스트 개체 틀 2"/>
          <p:cNvSpPr>
            <a:spLocks noGrp="1"/>
          </p:cNvSpPr>
          <p:nvPr>
            <p:ph type="body" sz="quarter" idx="40" hasCustomPrompt="1"/>
          </p:nvPr>
        </p:nvSpPr>
        <p:spPr>
          <a:xfrm>
            <a:off x="2716516" y="2220798"/>
            <a:ext cx="277799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1" name="텍스트 개체 틀 2"/>
          <p:cNvSpPr>
            <a:spLocks noGrp="1"/>
          </p:cNvSpPr>
          <p:nvPr>
            <p:ph type="body" sz="quarter" idx="41" hasCustomPrompt="1"/>
          </p:nvPr>
        </p:nvSpPr>
        <p:spPr>
          <a:xfrm>
            <a:off x="2999126" y="2221950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2" name="텍스트 개체 틀 2"/>
          <p:cNvSpPr>
            <a:spLocks noGrp="1"/>
          </p:cNvSpPr>
          <p:nvPr>
            <p:ph type="body" sz="quarter" idx="42" hasCustomPrompt="1"/>
          </p:nvPr>
        </p:nvSpPr>
        <p:spPr>
          <a:xfrm>
            <a:off x="3285755" y="2221952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3" name="텍스트 개체 틀 2"/>
          <p:cNvSpPr>
            <a:spLocks noGrp="1"/>
          </p:cNvSpPr>
          <p:nvPr>
            <p:ph type="body" sz="quarter" idx="43" hasCustomPrompt="1"/>
          </p:nvPr>
        </p:nvSpPr>
        <p:spPr>
          <a:xfrm>
            <a:off x="3572384" y="222055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4" name="텍스트 개체 틀 2"/>
          <p:cNvSpPr>
            <a:spLocks noGrp="1"/>
          </p:cNvSpPr>
          <p:nvPr>
            <p:ph type="body" sz="quarter" idx="44" hasCustomPrompt="1"/>
          </p:nvPr>
        </p:nvSpPr>
        <p:spPr>
          <a:xfrm>
            <a:off x="3871824" y="2220556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5" name="텍스트 개체 틀 2"/>
          <p:cNvSpPr>
            <a:spLocks noGrp="1"/>
          </p:cNvSpPr>
          <p:nvPr>
            <p:ph type="body" sz="quarter" idx="45" hasCustomPrompt="1"/>
          </p:nvPr>
        </p:nvSpPr>
        <p:spPr>
          <a:xfrm>
            <a:off x="4164227" y="2221779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5" name="오른쪽 화살표 4"/>
          <p:cNvSpPr/>
          <p:nvPr userDrawn="1"/>
        </p:nvSpPr>
        <p:spPr>
          <a:xfrm>
            <a:off x="1456717" y="5486009"/>
            <a:ext cx="112833" cy="2244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텍스트 개체 틀 2"/>
          <p:cNvSpPr>
            <a:spLocks noGrp="1"/>
          </p:cNvSpPr>
          <p:nvPr>
            <p:ph type="body" sz="quarter" idx="47" hasCustomPrompt="1"/>
          </p:nvPr>
        </p:nvSpPr>
        <p:spPr>
          <a:xfrm>
            <a:off x="453484" y="5466855"/>
            <a:ext cx="972000" cy="25310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0" name="텍스트 개체 틀 2"/>
          <p:cNvSpPr>
            <a:spLocks noGrp="1"/>
          </p:cNvSpPr>
          <p:nvPr>
            <p:ph type="body" sz="quarter" idx="48" hasCustomPrompt="1"/>
          </p:nvPr>
        </p:nvSpPr>
        <p:spPr>
          <a:xfrm>
            <a:off x="1577285" y="5466855"/>
            <a:ext cx="864000" cy="25310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5" name="텍스트 개체 틀 2"/>
          <p:cNvSpPr>
            <a:spLocks noGrp="1"/>
          </p:cNvSpPr>
          <p:nvPr>
            <p:ph type="body" sz="quarter" idx="52" hasCustomPrompt="1"/>
          </p:nvPr>
        </p:nvSpPr>
        <p:spPr>
          <a:xfrm>
            <a:off x="6084388" y="1964286"/>
            <a:ext cx="843462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6" name="텍스트 개체 틀 2"/>
          <p:cNvSpPr>
            <a:spLocks noGrp="1"/>
          </p:cNvSpPr>
          <p:nvPr>
            <p:ph type="body" sz="quarter" idx="53" hasCustomPrompt="1"/>
          </p:nvPr>
        </p:nvSpPr>
        <p:spPr>
          <a:xfrm>
            <a:off x="6954033" y="196428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7" name="텍스트 개체 틀 2"/>
          <p:cNvSpPr>
            <a:spLocks noGrp="1"/>
          </p:cNvSpPr>
          <p:nvPr>
            <p:ph type="body" sz="quarter" idx="54" hasCustomPrompt="1"/>
          </p:nvPr>
        </p:nvSpPr>
        <p:spPr>
          <a:xfrm>
            <a:off x="7828932" y="196428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1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7443114" y="3874073"/>
            <a:ext cx="1116000" cy="25310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업종명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sp>
        <p:nvSpPr>
          <p:cNvPr id="113" name="직사각형 112"/>
          <p:cNvSpPr/>
          <p:nvPr userDrawn="1"/>
        </p:nvSpPr>
        <p:spPr>
          <a:xfrm>
            <a:off x="6627302" y="3862150"/>
            <a:ext cx="88771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업종명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6" name="텍스트 개체 틀 2">
            <a:extLst>
              <a:ext uri="{FF2B5EF4-FFF2-40B4-BE49-F238E27FC236}">
                <a16:creationId xmlns:a16="http://schemas.microsoft.com/office/drawing/2014/main" id="{39356596-B182-4A91-A651-701193D59AD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701738" y="1957798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2528AC38-D433-446B-9ECE-D440DD6DD6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17983"/>
              </p:ext>
            </p:extLst>
          </p:nvPr>
        </p:nvGraphicFramePr>
        <p:xfrm>
          <a:off x="5185398" y="2845322"/>
          <a:ext cx="4403220" cy="54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96093598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고장시간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시간 이상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 이상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 미만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고장건수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텍스트 개체 틀 2">
            <a:extLst>
              <a:ext uri="{FF2B5EF4-FFF2-40B4-BE49-F238E27FC236}">
                <a16:creationId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084387" y="3123465"/>
            <a:ext cx="843462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9" name="텍스트 개체 틀 2">
            <a:extLst>
              <a:ext uri="{FF2B5EF4-FFF2-40B4-BE49-F238E27FC236}">
                <a16:creationId xmlns:a16="http://schemas.microsoft.com/office/drawing/2014/main" id="{CCF3F163-C6DD-4D14-81EA-84C4A229296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954032" y="3123465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0" name="텍스트 개체 틀 2">
            <a:extLst>
              <a:ext uri="{FF2B5EF4-FFF2-40B4-BE49-F238E27FC236}">
                <a16:creationId xmlns:a16="http://schemas.microsoft.com/office/drawing/2014/main" id="{63137AD7-36A2-4F43-B02C-18BB555AA6C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828931" y="3123465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1" name="텍스트 개체 틀 2">
            <a:extLst>
              <a:ext uri="{FF2B5EF4-FFF2-40B4-BE49-F238E27FC236}">
                <a16:creationId xmlns:a16="http://schemas.microsoft.com/office/drawing/2014/main" id="{BF6739D5-8903-46CE-9F68-36C4FB798FC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701737" y="3116977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2" name="텍스트 개체 틀 2">
            <a:extLst>
              <a:ext uri="{FF2B5EF4-FFF2-40B4-BE49-F238E27FC236}">
                <a16:creationId xmlns:a16="http://schemas.microsoft.com/office/drawing/2014/main" id="{F82419C1-B86B-454F-9660-9AFB504B7C4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761025" y="3498769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3" name="텍스트 개체 틀 2">
            <a:extLst>
              <a:ext uri="{FF2B5EF4-FFF2-40B4-BE49-F238E27FC236}">
                <a16:creationId xmlns:a16="http://schemas.microsoft.com/office/drawing/2014/main" id="{40B4DE51-D337-491E-9F95-2948613711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45476" y="2786313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4" name="텍스트 개체 틀 2">
            <a:extLst>
              <a:ext uri="{FF2B5EF4-FFF2-40B4-BE49-F238E27FC236}">
                <a16:creationId xmlns:a16="http://schemas.microsoft.com/office/drawing/2014/main" id="{41C28B4A-70A1-496D-ABEA-73803A110D1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45476" y="3028313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:a16="http://schemas.microsoft.com/office/drawing/2014/main" id="{6AD8BD0A-5D58-460E-8BF5-50E93FDC18E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650316" y="3270672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4" name="텍스트 개체 틀 2">
            <a:extLst>
              <a:ext uri="{FF2B5EF4-FFF2-40B4-BE49-F238E27FC236}">
                <a16:creationId xmlns:a16="http://schemas.microsoft.com/office/drawing/2014/main" id="{38527D15-F4A4-463D-8D4E-D09F906CCE0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649857" y="3498769"/>
            <a:ext cx="1067343" cy="205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0" name="텍스트 개체 틀 2">
            <a:extLst>
              <a:ext uri="{FF2B5EF4-FFF2-40B4-BE49-F238E27FC236}">
                <a16:creationId xmlns:a16="http://schemas.microsoft.com/office/drawing/2014/main" id="{5C7B6C29-E283-436D-AFEA-80C207DB615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456522" y="222177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6A5BCC0-E4CB-4597-96C3-C861C547865C}"/>
              </a:ext>
            </a:extLst>
          </p:cNvPr>
          <p:cNvSpPr txBox="1"/>
          <p:nvPr userDrawn="1"/>
        </p:nvSpPr>
        <p:spPr>
          <a:xfrm>
            <a:off x="5573755" y="603925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1G▲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8FA3B77-5413-4183-89C1-C9B92C4210ED}"/>
              </a:ext>
            </a:extLst>
          </p:cNvPr>
          <p:cNvSpPr txBox="1"/>
          <p:nvPr userDrawn="1"/>
        </p:nvSpPr>
        <p:spPr>
          <a:xfrm>
            <a:off x="6507056" y="603553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500M▲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ABD502-0C36-4EFF-A923-8A6AA5565C47}"/>
              </a:ext>
            </a:extLst>
          </p:cNvPr>
          <p:cNvSpPr txBox="1"/>
          <p:nvPr userDrawn="1"/>
        </p:nvSpPr>
        <p:spPr>
          <a:xfrm>
            <a:off x="5582272" y="622661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D3C6A2B-C055-431F-9A46-8C321EF4FD56}"/>
              </a:ext>
            </a:extLst>
          </p:cNvPr>
          <p:cNvSpPr txBox="1"/>
          <p:nvPr userDrawn="1"/>
        </p:nvSpPr>
        <p:spPr>
          <a:xfrm>
            <a:off x="6505462" y="6225026"/>
            <a:ext cx="860585" cy="24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 </a:t>
            </a:r>
            <a:r>
              <a:rPr lang="ko-KR" altLang="en-US" sz="1200" dirty="0">
                <a:latin typeface="+mn-ea"/>
                <a:ea typeface="+mn-ea"/>
              </a:rPr>
              <a:t>미만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00AC85-3E95-4C11-8B9D-285B78F0FDB2}"/>
              </a:ext>
            </a:extLst>
          </p:cNvPr>
          <p:cNvSpPr/>
          <p:nvPr userDrawn="1"/>
        </p:nvSpPr>
        <p:spPr>
          <a:xfrm>
            <a:off x="5338266" y="6141125"/>
            <a:ext cx="288345" cy="749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D8FD382-C129-4EBE-8704-70A6A42909A9}"/>
              </a:ext>
            </a:extLst>
          </p:cNvPr>
          <p:cNvSpPr/>
          <p:nvPr userDrawn="1"/>
        </p:nvSpPr>
        <p:spPr>
          <a:xfrm>
            <a:off x="6258233" y="6136560"/>
            <a:ext cx="288345" cy="74954"/>
          </a:xfrm>
          <a:prstGeom prst="rect">
            <a:avLst/>
          </a:prstGeom>
          <a:solidFill>
            <a:srgbClr val="00C0AA"/>
          </a:solidFill>
          <a:ln>
            <a:solidFill>
              <a:srgbClr val="00C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274FD8D-FF01-4228-A9D4-8419ED2A6F23}"/>
              </a:ext>
            </a:extLst>
          </p:cNvPr>
          <p:cNvSpPr/>
          <p:nvPr userDrawn="1"/>
        </p:nvSpPr>
        <p:spPr>
          <a:xfrm>
            <a:off x="5338266" y="6330394"/>
            <a:ext cx="288345" cy="74954"/>
          </a:xfrm>
          <a:prstGeom prst="rect">
            <a:avLst/>
          </a:prstGeom>
          <a:solidFill>
            <a:srgbClr val="D1D2D4"/>
          </a:solidFill>
          <a:ln>
            <a:solidFill>
              <a:srgbClr val="D1D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2A4BE82-4EE5-49CF-8A3A-9CC94E056583}"/>
              </a:ext>
            </a:extLst>
          </p:cNvPr>
          <p:cNvSpPr/>
          <p:nvPr userDrawn="1"/>
        </p:nvSpPr>
        <p:spPr>
          <a:xfrm>
            <a:off x="6257726" y="6331333"/>
            <a:ext cx="288345" cy="74954"/>
          </a:xfrm>
          <a:prstGeom prst="rect">
            <a:avLst/>
          </a:prstGeom>
          <a:solidFill>
            <a:srgbClr val="4C4C4E"/>
          </a:solidFill>
          <a:ln>
            <a:solidFill>
              <a:srgbClr val="4C4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38D2C57-D184-4A22-93E7-21730AD56375}"/>
              </a:ext>
            </a:extLst>
          </p:cNvPr>
          <p:cNvSpPr/>
          <p:nvPr userDrawn="1"/>
        </p:nvSpPr>
        <p:spPr>
          <a:xfrm>
            <a:off x="5185398" y="2529015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회선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Up/Down</a:t>
            </a:r>
            <a:r>
              <a:rPr lang="en-US" altLang="ko-KR" sz="14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aseline="0" dirty="0">
                <a:solidFill>
                  <a:schemeClr val="tx1"/>
                </a:solidFill>
                <a:latin typeface="+mn-ea"/>
                <a:ea typeface="+mn-ea"/>
              </a:rPr>
              <a:t>이력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2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 userDrawn="1"/>
        </p:nvSpPr>
        <p:spPr>
          <a:xfrm>
            <a:off x="315501" y="1391178"/>
            <a:ext cx="1911950" cy="25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고장발생 세부 이력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8225676"/>
              </p:ext>
            </p:extLst>
          </p:nvPr>
        </p:nvGraphicFramePr>
        <p:xfrm>
          <a:off x="456780" y="1660456"/>
          <a:ext cx="9068219" cy="339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접수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완료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신고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처리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컨설팅 보고서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3590" y="1268054"/>
            <a:ext cx="9469170" cy="53041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2694956" y="2083265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26"/>
          </p:nvPr>
        </p:nvSpPr>
        <p:spPr>
          <a:xfrm>
            <a:off x="6113021" y="2082666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9"/>
          </p:nvPr>
        </p:nvSpPr>
        <p:spPr>
          <a:xfrm>
            <a:off x="2685273" y="2693319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30"/>
          </p:nvPr>
        </p:nvSpPr>
        <p:spPr>
          <a:xfrm>
            <a:off x="6103338" y="2692720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33"/>
          </p:nvPr>
        </p:nvSpPr>
        <p:spPr>
          <a:xfrm>
            <a:off x="2685273" y="3313627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sz="quarter" idx="34"/>
          </p:nvPr>
        </p:nvSpPr>
        <p:spPr>
          <a:xfrm>
            <a:off x="6103338" y="3313028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37"/>
          </p:nvPr>
        </p:nvSpPr>
        <p:spPr>
          <a:xfrm>
            <a:off x="2685273" y="3888708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38"/>
          </p:nvPr>
        </p:nvSpPr>
        <p:spPr>
          <a:xfrm>
            <a:off x="6103338" y="3888109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685273" y="4500940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42"/>
          </p:nvPr>
        </p:nvSpPr>
        <p:spPr>
          <a:xfrm>
            <a:off x="6103338" y="4500341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51" hasCustomPrompt="1"/>
          </p:nvPr>
        </p:nvSpPr>
        <p:spPr>
          <a:xfrm>
            <a:off x="511907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55" hasCustomPrompt="1"/>
          </p:nvPr>
        </p:nvSpPr>
        <p:spPr>
          <a:xfrm>
            <a:off x="511907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56" hasCustomPrompt="1"/>
          </p:nvPr>
        </p:nvSpPr>
        <p:spPr>
          <a:xfrm>
            <a:off x="1589428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57" hasCustomPrompt="1"/>
          </p:nvPr>
        </p:nvSpPr>
        <p:spPr>
          <a:xfrm>
            <a:off x="1589428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58" hasCustomPrompt="1"/>
          </p:nvPr>
        </p:nvSpPr>
        <p:spPr>
          <a:xfrm>
            <a:off x="511907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59" hasCustomPrompt="1"/>
          </p:nvPr>
        </p:nvSpPr>
        <p:spPr>
          <a:xfrm>
            <a:off x="511907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sz="quarter" idx="60" hasCustomPrompt="1"/>
          </p:nvPr>
        </p:nvSpPr>
        <p:spPr>
          <a:xfrm>
            <a:off x="1589428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61" hasCustomPrompt="1"/>
          </p:nvPr>
        </p:nvSpPr>
        <p:spPr>
          <a:xfrm>
            <a:off x="1589428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62" hasCustomPrompt="1"/>
          </p:nvPr>
        </p:nvSpPr>
        <p:spPr>
          <a:xfrm>
            <a:off x="511907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1" name="텍스트 개체 틀 2"/>
          <p:cNvSpPr>
            <a:spLocks noGrp="1"/>
          </p:cNvSpPr>
          <p:nvPr>
            <p:ph type="body" sz="quarter" idx="63" hasCustomPrompt="1"/>
          </p:nvPr>
        </p:nvSpPr>
        <p:spPr>
          <a:xfrm>
            <a:off x="511907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sz="quarter" idx="64" hasCustomPrompt="1"/>
          </p:nvPr>
        </p:nvSpPr>
        <p:spPr>
          <a:xfrm>
            <a:off x="1589428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65" hasCustomPrompt="1"/>
          </p:nvPr>
        </p:nvSpPr>
        <p:spPr>
          <a:xfrm>
            <a:off x="1589428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4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511907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5" name="텍스트 개체 틀 2"/>
          <p:cNvSpPr>
            <a:spLocks noGrp="1"/>
          </p:cNvSpPr>
          <p:nvPr>
            <p:ph type="body" sz="quarter" idx="67" hasCustomPrompt="1"/>
          </p:nvPr>
        </p:nvSpPr>
        <p:spPr>
          <a:xfrm>
            <a:off x="511907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6" name="텍스트 개체 틀 2"/>
          <p:cNvSpPr>
            <a:spLocks noGrp="1"/>
          </p:cNvSpPr>
          <p:nvPr>
            <p:ph type="body" sz="quarter" idx="68" hasCustomPrompt="1"/>
          </p:nvPr>
        </p:nvSpPr>
        <p:spPr>
          <a:xfrm>
            <a:off x="1589428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sz="quarter" idx="69" hasCustomPrompt="1"/>
          </p:nvPr>
        </p:nvSpPr>
        <p:spPr>
          <a:xfrm>
            <a:off x="1589428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8" name="텍스트 개체 틀 2"/>
          <p:cNvSpPr>
            <a:spLocks noGrp="1"/>
          </p:cNvSpPr>
          <p:nvPr>
            <p:ph type="body" sz="quarter" idx="70" hasCustomPrompt="1"/>
          </p:nvPr>
        </p:nvSpPr>
        <p:spPr>
          <a:xfrm>
            <a:off x="502848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sz="quarter" idx="71" hasCustomPrompt="1"/>
          </p:nvPr>
        </p:nvSpPr>
        <p:spPr>
          <a:xfrm>
            <a:off x="502848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0" name="텍스트 개체 틀 2"/>
          <p:cNvSpPr>
            <a:spLocks noGrp="1"/>
          </p:cNvSpPr>
          <p:nvPr>
            <p:ph type="body" sz="quarter" idx="72" hasCustomPrompt="1"/>
          </p:nvPr>
        </p:nvSpPr>
        <p:spPr>
          <a:xfrm>
            <a:off x="1580369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sz="quarter" idx="73" hasCustomPrompt="1"/>
          </p:nvPr>
        </p:nvSpPr>
        <p:spPr>
          <a:xfrm>
            <a:off x="1580369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2" name="양쪽 모서리가 둥근 사각형 51"/>
          <p:cNvSpPr/>
          <p:nvPr userDrawn="1"/>
        </p:nvSpPr>
        <p:spPr>
          <a:xfrm>
            <a:off x="2286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품질 이력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붙임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7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수원운용팀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고객보안 취약점 진단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컨설팅 서비스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(SSAT)</a:t>
            </a:r>
            <a:endParaRPr lang="ko-KR" altLang="en-US" sz="13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 기술과 네트워크 운용 노하우가 집약된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자동 취약점 진단 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『SSAT』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을 활용하여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한국인터넷진흥원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(KISA)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보안관리 수준에 준하는 보안 레포트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컨설팅 제공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 ②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③ DBMS ④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619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61929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고객 보안취약점 분석 및 회선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프로토콜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장비 성능에 대한 종합 품질 진단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 생성 특화보고서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를 통한 고객 보안수준 현황 및 개선방안 안내 </a:t>
            </a:r>
          </a:p>
        </p:txBody>
      </p:sp>
      <p:sp>
        <p:nvSpPr>
          <p:cNvPr id="21" name="타원 20"/>
          <p:cNvSpPr/>
          <p:nvPr/>
        </p:nvSpPr>
        <p:spPr>
          <a:xfrm>
            <a:off x="2111170" y="3313130"/>
            <a:ext cx="1168286" cy="11554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4" y="3477493"/>
            <a:ext cx="1354636" cy="81819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23" name="그룹 22"/>
          <p:cNvGrpSpPr/>
          <p:nvPr/>
        </p:nvGrpSpPr>
        <p:grpSpPr>
          <a:xfrm>
            <a:off x="6331215" y="3465116"/>
            <a:ext cx="2648077" cy="1158802"/>
            <a:chOff x="4012446" y="5579753"/>
            <a:chExt cx="2024211" cy="94176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" t="389" r="50889" b="1606"/>
            <a:stretch/>
          </p:blipFill>
          <p:spPr>
            <a:xfrm>
              <a:off x="5182015" y="5580788"/>
              <a:ext cx="581965" cy="77109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53"/>
            <a:stretch/>
          </p:blipFill>
          <p:spPr>
            <a:xfrm>
              <a:off x="4239080" y="5579753"/>
              <a:ext cx="662187" cy="70500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749" y="5740738"/>
              <a:ext cx="583563" cy="78078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t="1411" r="1047" b="913"/>
            <a:stretch/>
          </p:blipFill>
          <p:spPr>
            <a:xfrm>
              <a:off x="5435166" y="5769543"/>
              <a:ext cx="601491" cy="72317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463" r="51875" b="1860"/>
            <a:stretch/>
          </p:blipFill>
          <p:spPr>
            <a:xfrm>
              <a:off x="4012446" y="5756690"/>
              <a:ext cx="531893" cy="7531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6140966" y="2953939"/>
            <a:ext cx="2934023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상세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기술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종합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통합보고서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>
                <a:latin typeface="+mn-ea"/>
                <a:ea typeface="+mn-ea"/>
              </a:rPr>
              <a:t>제공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7685" y="2952330"/>
            <a:ext cx="2098326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SSAT </a:t>
            </a:r>
            <a:r>
              <a:rPr lang="ko-KR" altLang="en-US">
                <a:latin typeface="+mn-ea"/>
                <a:ea typeface="+mn-ea"/>
              </a:rPr>
              <a:t>보안 진단 시행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5331362" y="3992151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2838105" y="3966970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7945" y="2953939"/>
            <a:ext cx="1750128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 err="1">
                <a:latin typeface="+mn-ea"/>
                <a:ea typeface="+mn-ea"/>
              </a:rPr>
              <a:t>고객사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IT </a:t>
            </a:r>
            <a:r>
              <a:rPr lang="ko-KR" altLang="en-US">
                <a:latin typeface="+mn-ea"/>
                <a:ea typeface="+mn-ea"/>
              </a:rPr>
              <a:t>자산 </a:t>
            </a:r>
            <a:r>
              <a:rPr lang="ko-KR" altLang="en-US" dirty="0">
                <a:latin typeface="+mn-ea"/>
                <a:ea typeface="+mn-ea"/>
              </a:rPr>
              <a:t>파악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46" y="3500765"/>
            <a:ext cx="450008" cy="42326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43" y="3507126"/>
            <a:ext cx="469944" cy="442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85" y="3792927"/>
            <a:ext cx="1069115" cy="10055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30" y="3879894"/>
            <a:ext cx="488540" cy="49600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20" y="3983027"/>
            <a:ext cx="753025" cy="708271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367873" y="4978582"/>
            <a:ext cx="872689" cy="1012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969190"/>
            <a:ext cx="8205331" cy="101277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정형화 도입을 통한 고객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IT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자산에 대한 신속한 전수검사 실시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보안취약점 분석에서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레포트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제공까지 전 과정 비대면 진단 동시지원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시중 운용되고 있는 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36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개 기종의 정보통신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보안장비에 대한 진단 가능</a:t>
            </a: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960910" y="5041757"/>
            <a:ext cx="2463019" cy="867639"/>
          </a:xfrm>
          <a:prstGeom prst="rect">
            <a:avLst/>
          </a:prstGeom>
        </p:spPr>
      </p:pic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공공기업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(70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교육기관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(100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기업고객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(80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등 다수 기업 적용</a:t>
            </a:r>
          </a:p>
        </p:txBody>
      </p:sp>
    </p:spTree>
    <p:extLst>
      <p:ext uri="{BB962C8B-B14F-4D97-AF65-F5344CB8AC3E}">
        <p14:creationId xmlns:p14="http://schemas.microsoft.com/office/powerpoint/2010/main" val="3668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830792" y="608584"/>
            <a:ext cx="4741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강남</a:t>
            </a:r>
            <a:r>
              <a:rPr lang="en-US" altLang="ko-KR" sz="1300" dirty="0">
                <a:latin typeface="+mn-ea"/>
                <a:ea typeface="+mn-ea"/>
              </a:rPr>
              <a:t>/</a:t>
            </a:r>
            <a:r>
              <a:rPr lang="ko-KR" altLang="en-US" sz="1300">
                <a:latin typeface="+mn-ea"/>
                <a:ea typeface="+mn-ea"/>
              </a:rPr>
              <a:t>서부</a:t>
            </a:r>
            <a:r>
              <a:rPr lang="en-US" altLang="ko-KR" sz="1300" dirty="0">
                <a:latin typeface="+mn-ea"/>
                <a:ea typeface="+mn-ea"/>
              </a:rPr>
              <a:t>ICT</a:t>
            </a:r>
            <a:r>
              <a:rPr lang="ko-KR" altLang="en-US" sz="1300">
                <a:latin typeface="+mn-ea"/>
                <a:ea typeface="+mn-ea"/>
              </a:rPr>
              <a:t>기술담당 기술지원부 </a:t>
            </a:r>
            <a:r>
              <a:rPr lang="en-US" altLang="ko-KR" sz="1300" dirty="0">
                <a:latin typeface="+mn-ea"/>
                <a:ea typeface="+mn-ea"/>
              </a:rPr>
              <a:t>B2B</a:t>
            </a:r>
            <a:r>
              <a:rPr lang="ko-KR" altLang="en-US" sz="1300">
                <a:latin typeface="+mn-ea"/>
                <a:ea typeface="+mn-ea"/>
              </a:rPr>
              <a:t>지원</a:t>
            </a:r>
            <a:r>
              <a:rPr lang="en-US" altLang="ko-KR" sz="1300" dirty="0">
                <a:latin typeface="+mn-ea"/>
                <a:ea typeface="+mn-ea"/>
              </a:rPr>
              <a:t>P-TF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29708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 원격 보안진단 서비스</a:t>
            </a:r>
            <a:r>
              <a:rPr lang="ko-KR" altLang="en-US" sz="1300" b="1" baseline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(Remote Scanner Sharing)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13580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135807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국사 내 시장점유율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위의 최첨단 보안진단 플랫폼을 통한 원격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보안진단이 요구되는 기업이 별도로 고가의 보안측정기를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렌탈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구매할 필요 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서버에 대해 주요 취약점항목 기반의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국정원 국제공통평가기준을 충족하는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CC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</a:rPr>
              <a:t>(Common Criteria)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인증 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 보안측정기를 활용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 신뢰도 높은 진단결과 제공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62445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627698" y="962202"/>
            <a:ext cx="284894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② Web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933746"/>
            <a:ext cx="872689" cy="2275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924354"/>
            <a:ext cx="8205331" cy="227583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인터넷 망을 통한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진단 플랫폼 활용 고객 원격 보안진단 수행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당일 완료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취약점 점검 결과 및 보완사항에 대한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보안전문가의 전문적 기술 상담 제공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5297384"/>
            <a:ext cx="872689" cy="693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5287992"/>
            <a:ext cx="8205331" cy="69397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코로나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에 대한 감염 우려없이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비대면으로 안전한 보안컨설팅 제공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고가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고성능 측정기 활용을 통한 무상 보안진단 서비스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(※ 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측정기 가격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: 1 Set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렌탈시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천원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국사편찬위원회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대덕전자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인천대학교 등 다수 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81351186"/>
              </p:ext>
            </p:extLst>
          </p:nvPr>
        </p:nvGraphicFramePr>
        <p:xfrm>
          <a:off x="1431276" y="3539987"/>
          <a:ext cx="7962891" cy="1600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41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en-US" sz="1300" kern="10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WEB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제품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나일소프트사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『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SecureGuard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NSE』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패닉시큐리티사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『PS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Scan W3B』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UNIX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애플리케이션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점검</a:t>
                      </a:r>
                      <a:endParaRPr lang="en-US" alt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패스워드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유틸리티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응용프로그램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3,000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항목 점검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SQL Injection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OWASP Top 10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국가정보원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주요정보통신기반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시설에 대한 취약점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#3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모란운용팀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원격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비대면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무출동 패킷분석 컨설팅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패킷분석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측정기를 활용한 비대면 방식 원격 네트워크 진단”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으로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접속 어플리케이션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서비스 이상유무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및 취약점 현황 분석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3012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3012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네트워크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패킷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 분석을 통해 구내 품질정보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트래픽 추이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최대 트래픽량 등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최다 접속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IP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내역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최신 어플리케이션 사용 탐지 등 추가적인 구내 보안이슈 파악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4640113"/>
            <a:ext cx="872689" cy="1351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630721"/>
            <a:ext cx="8205331" cy="135124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무 출동 상시 원격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비대면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제공을 통해 고객 요구 즉시 해소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별도의 장비 설치와 데이터 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분석없이 실시간 진단 제공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기존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출동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 설치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협의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(8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측정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주일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(4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▶1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주일 이상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현재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원격접속 기술 활용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Config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등 분석 시행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 30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분 이내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측정기 별 특화 기능을 통한 기업 맞춤형 진단 수행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한국재활복지대학 등 다수기업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5145047"/>
              </p:ext>
            </p:extLst>
          </p:nvPr>
        </p:nvGraphicFramePr>
        <p:xfrm>
          <a:off x="1384341" y="2917225"/>
          <a:ext cx="8039588" cy="154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28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NFV-DPI(1G)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Omni-Peak(1G)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NPMD(10G)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보안위협 </a:t>
                      </a: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업데이트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분</a:t>
                      </a:r>
                      <a:endParaRPr lang="en-US" altLang="ko-KR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시간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단기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(1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주일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중장기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2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A078-8A63-4FF0-8AA7-7B1C167E8A82}" type="datetimeFigureOut">
              <a:rPr lang="ko-KR" altLang="en-US" smtClean="0"/>
              <a:t>2021-06-19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경기남부 기술팀</a:t>
            </a:r>
          </a:p>
        </p:txBody>
      </p:sp>
    </p:spTree>
    <p:extLst>
      <p:ext uri="{BB962C8B-B14F-4D97-AF65-F5344CB8AC3E}">
        <p14:creationId xmlns:p14="http://schemas.microsoft.com/office/powerpoint/2010/main" val="770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6" r:id="rId2"/>
    <p:sldLayoutId id="2147483677" r:id="rId3"/>
    <p:sldLayoutId id="2147483678" r:id="rId4"/>
    <p:sldLayoutId id="2147483673" r:id="rId5"/>
    <p:sldLayoutId id="2147483674" r:id="rId6"/>
    <p:sldLayoutId id="2147483675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62190</TotalTime>
  <Words>0</Words>
  <Application>Microsoft Office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Jin Kim</cp:lastModifiedBy>
  <cp:revision>390</cp:revision>
  <cp:lastPrinted>2021-06-14T01:28:55Z</cp:lastPrinted>
  <dcterms:created xsi:type="dcterms:W3CDTF">2014-08-19T06:16:59Z</dcterms:created>
  <dcterms:modified xsi:type="dcterms:W3CDTF">2021-06-23T13:21:29Z</dcterms:modified>
</cp:coreProperties>
</file>