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282" r:id="rId6"/>
    <p:sldId id="279" r:id="rId7"/>
    <p:sldId id="294" r:id="rId8"/>
    <p:sldId id="296" r:id="rId9"/>
    <p:sldId id="299" r:id="rId10"/>
    <p:sldId id="297" r:id="rId11"/>
    <p:sldId id="298" r:id="rId12"/>
    <p:sldId id="300"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8" d="100"/>
          <a:sy n="78" d="100"/>
        </p:scale>
        <p:origin x="456" y="8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BBC01-4B82-4019-B3E5-988DBD35793E}"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168B84DC-A352-4CC1-96BC-AD6C30A11179}">
      <dgm:prSet phldrT="[Text]"/>
      <dgm:spPr/>
      <dgm:t>
        <a:bodyPr/>
        <a:lstStyle/>
        <a:p>
          <a:r>
            <a:rPr lang="en-US" dirty="0"/>
            <a:t>1.</a:t>
          </a:r>
        </a:p>
      </dgm:t>
    </dgm:pt>
    <dgm:pt modelId="{35CCCEDA-A756-41FB-A72B-A6BC6B11C734}" type="parTrans" cxnId="{1C5BEE06-9864-4325-8E7C-E27015287BE1}">
      <dgm:prSet/>
      <dgm:spPr/>
      <dgm:t>
        <a:bodyPr/>
        <a:lstStyle/>
        <a:p>
          <a:endParaRPr lang="en-US"/>
        </a:p>
      </dgm:t>
    </dgm:pt>
    <dgm:pt modelId="{A4BB4D5B-FD6C-4208-BBF2-6AF35F0EF15D}" type="sibTrans" cxnId="{1C5BEE06-9864-4325-8E7C-E27015287BE1}">
      <dgm:prSet/>
      <dgm:spPr/>
      <dgm:t>
        <a:bodyPr/>
        <a:lstStyle/>
        <a:p>
          <a:endParaRPr lang="en-US"/>
        </a:p>
      </dgm:t>
    </dgm:pt>
    <dgm:pt modelId="{36B391A8-EA03-41D4-A585-70B021B9144C}">
      <dgm:prSet phldrT="[Text]"/>
      <dgm:spPr/>
      <dgm:t>
        <a:bodyPr/>
        <a:lstStyle/>
        <a:p>
          <a:r>
            <a:rPr lang="en-US" dirty="0"/>
            <a:t>HARDWARE SELECTION</a:t>
          </a:r>
        </a:p>
      </dgm:t>
    </dgm:pt>
    <dgm:pt modelId="{F6938766-F717-4E3F-8CAF-563D82DF1D38}" type="parTrans" cxnId="{AFFC674C-4201-4F05-B81D-C445259AB1B6}">
      <dgm:prSet/>
      <dgm:spPr/>
      <dgm:t>
        <a:bodyPr/>
        <a:lstStyle/>
        <a:p>
          <a:endParaRPr lang="en-US"/>
        </a:p>
      </dgm:t>
    </dgm:pt>
    <dgm:pt modelId="{DA3009C8-56B2-4719-A165-9E06D45ACE08}" type="sibTrans" cxnId="{AFFC674C-4201-4F05-B81D-C445259AB1B6}">
      <dgm:prSet/>
      <dgm:spPr/>
      <dgm:t>
        <a:bodyPr/>
        <a:lstStyle/>
        <a:p>
          <a:endParaRPr lang="en-US"/>
        </a:p>
      </dgm:t>
    </dgm:pt>
    <dgm:pt modelId="{F93AAC47-8F0D-4471-B4F0-E99C9949A392}">
      <dgm:prSet phldrT="[Text]"/>
      <dgm:spPr/>
      <dgm:t>
        <a:bodyPr/>
        <a:lstStyle/>
        <a:p>
          <a:r>
            <a:rPr lang="en-US" dirty="0"/>
            <a:t>SENSOR INTEGRATION</a:t>
          </a:r>
        </a:p>
      </dgm:t>
    </dgm:pt>
    <dgm:pt modelId="{D2807767-8D8C-4962-AA54-4CFD0729EBDD}" type="parTrans" cxnId="{BB7E15FF-7640-4004-9720-CD23551AF44F}">
      <dgm:prSet/>
      <dgm:spPr/>
      <dgm:t>
        <a:bodyPr/>
        <a:lstStyle/>
        <a:p>
          <a:endParaRPr lang="en-US"/>
        </a:p>
      </dgm:t>
    </dgm:pt>
    <dgm:pt modelId="{33BB409A-2804-4038-8B74-DAE88FC16FCF}" type="sibTrans" cxnId="{BB7E15FF-7640-4004-9720-CD23551AF44F}">
      <dgm:prSet/>
      <dgm:spPr/>
      <dgm:t>
        <a:bodyPr/>
        <a:lstStyle/>
        <a:p>
          <a:endParaRPr lang="en-US"/>
        </a:p>
      </dgm:t>
    </dgm:pt>
    <dgm:pt modelId="{03ACE99F-AB42-4BAA-A20F-9C5874560DB5}">
      <dgm:prSet phldrT="[Text]"/>
      <dgm:spPr/>
      <dgm:t>
        <a:bodyPr/>
        <a:lstStyle/>
        <a:p>
          <a:r>
            <a:rPr lang="en-US" dirty="0"/>
            <a:t>2.</a:t>
          </a:r>
        </a:p>
      </dgm:t>
    </dgm:pt>
    <dgm:pt modelId="{E9DEE600-B272-4573-AFAF-7A9D3BC63FB5}" type="parTrans" cxnId="{25084083-ADCD-4B9F-85BC-A4845E5F340A}">
      <dgm:prSet/>
      <dgm:spPr/>
      <dgm:t>
        <a:bodyPr/>
        <a:lstStyle/>
        <a:p>
          <a:endParaRPr lang="en-US"/>
        </a:p>
      </dgm:t>
    </dgm:pt>
    <dgm:pt modelId="{471261C5-9210-45EA-9D63-C3F55A91D1F2}" type="sibTrans" cxnId="{25084083-ADCD-4B9F-85BC-A4845E5F340A}">
      <dgm:prSet/>
      <dgm:spPr/>
      <dgm:t>
        <a:bodyPr/>
        <a:lstStyle/>
        <a:p>
          <a:endParaRPr lang="en-US"/>
        </a:p>
      </dgm:t>
    </dgm:pt>
    <dgm:pt modelId="{F5110A27-9A2A-464A-82C7-849698038B00}">
      <dgm:prSet phldrT="[Text]"/>
      <dgm:spPr/>
      <dgm:t>
        <a:bodyPr/>
        <a:lstStyle/>
        <a:p>
          <a:r>
            <a:rPr lang="en-US" dirty="0"/>
            <a:t>MOTOR CONTROL</a:t>
          </a:r>
        </a:p>
      </dgm:t>
    </dgm:pt>
    <dgm:pt modelId="{6A6B5774-4EA5-44A5-94B0-830ADF1A91CC}" type="parTrans" cxnId="{1789DB4C-2CB5-4172-9667-0AF87DBA4E06}">
      <dgm:prSet/>
      <dgm:spPr/>
      <dgm:t>
        <a:bodyPr/>
        <a:lstStyle/>
        <a:p>
          <a:endParaRPr lang="en-US"/>
        </a:p>
      </dgm:t>
    </dgm:pt>
    <dgm:pt modelId="{9D156EBC-C10D-41ED-881E-3E6F54483411}" type="sibTrans" cxnId="{1789DB4C-2CB5-4172-9667-0AF87DBA4E06}">
      <dgm:prSet/>
      <dgm:spPr/>
      <dgm:t>
        <a:bodyPr/>
        <a:lstStyle/>
        <a:p>
          <a:endParaRPr lang="en-US"/>
        </a:p>
      </dgm:t>
    </dgm:pt>
    <dgm:pt modelId="{DDC00DD1-89B8-42C7-9962-70BFC507DD6B}">
      <dgm:prSet phldrT="[Text]"/>
      <dgm:spPr/>
      <dgm:t>
        <a:bodyPr/>
        <a:lstStyle/>
        <a:p>
          <a:r>
            <a:rPr lang="en-US" dirty="0"/>
            <a:t>INTERNET CONNECTIVITY</a:t>
          </a:r>
        </a:p>
      </dgm:t>
    </dgm:pt>
    <dgm:pt modelId="{0BA8F23C-7191-4DF5-BEF1-84210A600F17}" type="parTrans" cxnId="{9BA88276-6173-4091-9056-1469AEAA2385}">
      <dgm:prSet/>
      <dgm:spPr/>
      <dgm:t>
        <a:bodyPr/>
        <a:lstStyle/>
        <a:p>
          <a:endParaRPr lang="en-US"/>
        </a:p>
      </dgm:t>
    </dgm:pt>
    <dgm:pt modelId="{B1301024-BE77-46BC-BCE9-0D2B668673F7}" type="sibTrans" cxnId="{9BA88276-6173-4091-9056-1469AEAA2385}">
      <dgm:prSet/>
      <dgm:spPr/>
      <dgm:t>
        <a:bodyPr/>
        <a:lstStyle/>
        <a:p>
          <a:endParaRPr lang="en-US"/>
        </a:p>
      </dgm:t>
    </dgm:pt>
    <dgm:pt modelId="{50959E2E-6511-488C-9287-1DF926450BD2}">
      <dgm:prSet phldrT="[Text]"/>
      <dgm:spPr/>
      <dgm:t>
        <a:bodyPr/>
        <a:lstStyle/>
        <a:p>
          <a:r>
            <a:rPr lang="en-US" dirty="0"/>
            <a:t>3.</a:t>
          </a:r>
        </a:p>
      </dgm:t>
    </dgm:pt>
    <dgm:pt modelId="{0986518D-81EF-4105-BC3B-0585E63731B0}" type="parTrans" cxnId="{2A2A430E-78AD-45E1-9052-4368560555F2}">
      <dgm:prSet/>
      <dgm:spPr/>
      <dgm:t>
        <a:bodyPr/>
        <a:lstStyle/>
        <a:p>
          <a:endParaRPr lang="en-US"/>
        </a:p>
      </dgm:t>
    </dgm:pt>
    <dgm:pt modelId="{2B0FC025-5512-4F88-A817-5B9C26117081}" type="sibTrans" cxnId="{2A2A430E-78AD-45E1-9052-4368560555F2}">
      <dgm:prSet/>
      <dgm:spPr/>
      <dgm:t>
        <a:bodyPr/>
        <a:lstStyle/>
        <a:p>
          <a:endParaRPr lang="en-US"/>
        </a:p>
      </dgm:t>
    </dgm:pt>
    <dgm:pt modelId="{D4A5F0B5-FB1B-46E8-BC8B-63F9226CCA48}">
      <dgm:prSet phldrT="[Text]"/>
      <dgm:spPr/>
      <dgm:t>
        <a:bodyPr/>
        <a:lstStyle/>
        <a:p>
          <a:r>
            <a:rPr lang="en-US" dirty="0"/>
            <a:t>PROGRAMMING</a:t>
          </a:r>
        </a:p>
      </dgm:t>
    </dgm:pt>
    <dgm:pt modelId="{D61916DB-C835-4CBB-B7A7-204468EE1A11}" type="parTrans" cxnId="{EA6D4A15-5A5C-44AA-8685-9D9FEE991E66}">
      <dgm:prSet/>
      <dgm:spPr/>
      <dgm:t>
        <a:bodyPr/>
        <a:lstStyle/>
        <a:p>
          <a:endParaRPr lang="en-US"/>
        </a:p>
      </dgm:t>
    </dgm:pt>
    <dgm:pt modelId="{62E6B48D-EA76-4B42-95EB-B79041B0F5EC}" type="sibTrans" cxnId="{EA6D4A15-5A5C-44AA-8685-9D9FEE991E66}">
      <dgm:prSet/>
      <dgm:spPr/>
      <dgm:t>
        <a:bodyPr/>
        <a:lstStyle/>
        <a:p>
          <a:endParaRPr lang="en-US"/>
        </a:p>
      </dgm:t>
    </dgm:pt>
    <dgm:pt modelId="{F8DA2DA8-B993-4B5D-9322-389BB6633026}">
      <dgm:prSet phldrT="[Text]"/>
      <dgm:spPr/>
      <dgm:t>
        <a:bodyPr/>
        <a:lstStyle/>
        <a:p>
          <a:r>
            <a:rPr lang="en-US" dirty="0"/>
            <a:t>IoT PLATFORM SELECTION</a:t>
          </a:r>
        </a:p>
      </dgm:t>
    </dgm:pt>
    <dgm:pt modelId="{3560768E-C4E7-4A4F-88AF-7AA63E14083D}" type="parTrans" cxnId="{26C2E3A5-6031-4873-B00B-551C0F326490}">
      <dgm:prSet/>
      <dgm:spPr/>
      <dgm:t>
        <a:bodyPr/>
        <a:lstStyle/>
        <a:p>
          <a:endParaRPr lang="en-US"/>
        </a:p>
      </dgm:t>
    </dgm:pt>
    <dgm:pt modelId="{5EB263C0-C9D2-4E3D-BE07-B56974CBB383}" type="sibTrans" cxnId="{26C2E3A5-6031-4873-B00B-551C0F326490}">
      <dgm:prSet/>
      <dgm:spPr/>
      <dgm:t>
        <a:bodyPr/>
        <a:lstStyle/>
        <a:p>
          <a:endParaRPr lang="en-US"/>
        </a:p>
      </dgm:t>
    </dgm:pt>
    <dgm:pt modelId="{F03606BA-B61B-439F-B53B-3B989B78DF61}" type="pres">
      <dgm:prSet presAssocID="{02EBBC01-4B82-4019-B3E5-988DBD35793E}" presName="linearFlow" presStyleCnt="0">
        <dgm:presLayoutVars>
          <dgm:dir/>
          <dgm:animLvl val="lvl"/>
          <dgm:resizeHandles val="exact"/>
        </dgm:presLayoutVars>
      </dgm:prSet>
      <dgm:spPr/>
    </dgm:pt>
    <dgm:pt modelId="{F1CBB2A7-7F2A-4903-BEF0-DB94CE39D7BF}" type="pres">
      <dgm:prSet presAssocID="{168B84DC-A352-4CC1-96BC-AD6C30A11179}" presName="composite" presStyleCnt="0"/>
      <dgm:spPr/>
    </dgm:pt>
    <dgm:pt modelId="{0DF87B34-A77F-4F88-A39C-8BDD253B7F61}" type="pres">
      <dgm:prSet presAssocID="{168B84DC-A352-4CC1-96BC-AD6C30A11179}" presName="parentText" presStyleLbl="alignNode1" presStyleIdx="0" presStyleCnt="3">
        <dgm:presLayoutVars>
          <dgm:chMax val="1"/>
          <dgm:bulletEnabled val="1"/>
        </dgm:presLayoutVars>
      </dgm:prSet>
      <dgm:spPr/>
    </dgm:pt>
    <dgm:pt modelId="{BBB4B84B-9D89-4E24-B572-A40123E3583A}" type="pres">
      <dgm:prSet presAssocID="{168B84DC-A352-4CC1-96BC-AD6C30A11179}" presName="descendantText" presStyleLbl="alignAcc1" presStyleIdx="0" presStyleCnt="3">
        <dgm:presLayoutVars>
          <dgm:bulletEnabled val="1"/>
        </dgm:presLayoutVars>
      </dgm:prSet>
      <dgm:spPr/>
    </dgm:pt>
    <dgm:pt modelId="{C53C8261-2082-4F08-8CDC-7DA661F7F8F8}" type="pres">
      <dgm:prSet presAssocID="{A4BB4D5B-FD6C-4208-BBF2-6AF35F0EF15D}" presName="sp" presStyleCnt="0"/>
      <dgm:spPr/>
    </dgm:pt>
    <dgm:pt modelId="{FD57F87F-5D8C-4F6C-A139-A9675038AABE}" type="pres">
      <dgm:prSet presAssocID="{03ACE99F-AB42-4BAA-A20F-9C5874560DB5}" presName="composite" presStyleCnt="0"/>
      <dgm:spPr/>
    </dgm:pt>
    <dgm:pt modelId="{21FBA80C-5C17-4690-80CF-4B36385D4380}" type="pres">
      <dgm:prSet presAssocID="{03ACE99F-AB42-4BAA-A20F-9C5874560DB5}" presName="parentText" presStyleLbl="alignNode1" presStyleIdx="1" presStyleCnt="3">
        <dgm:presLayoutVars>
          <dgm:chMax val="1"/>
          <dgm:bulletEnabled val="1"/>
        </dgm:presLayoutVars>
      </dgm:prSet>
      <dgm:spPr/>
    </dgm:pt>
    <dgm:pt modelId="{FFB1B05B-51E4-49D5-9267-DC591991669B}" type="pres">
      <dgm:prSet presAssocID="{03ACE99F-AB42-4BAA-A20F-9C5874560DB5}" presName="descendantText" presStyleLbl="alignAcc1" presStyleIdx="1" presStyleCnt="3">
        <dgm:presLayoutVars>
          <dgm:bulletEnabled val="1"/>
        </dgm:presLayoutVars>
      </dgm:prSet>
      <dgm:spPr/>
    </dgm:pt>
    <dgm:pt modelId="{DEF4421E-3798-40C1-B601-B40201262B83}" type="pres">
      <dgm:prSet presAssocID="{471261C5-9210-45EA-9D63-C3F55A91D1F2}" presName="sp" presStyleCnt="0"/>
      <dgm:spPr/>
    </dgm:pt>
    <dgm:pt modelId="{3B75857D-AE6A-49D8-A51E-AC73BD23F802}" type="pres">
      <dgm:prSet presAssocID="{50959E2E-6511-488C-9287-1DF926450BD2}" presName="composite" presStyleCnt="0"/>
      <dgm:spPr/>
    </dgm:pt>
    <dgm:pt modelId="{F6499124-A722-4A9F-A889-7FE366D5E0EC}" type="pres">
      <dgm:prSet presAssocID="{50959E2E-6511-488C-9287-1DF926450BD2}" presName="parentText" presStyleLbl="alignNode1" presStyleIdx="2" presStyleCnt="3">
        <dgm:presLayoutVars>
          <dgm:chMax val="1"/>
          <dgm:bulletEnabled val="1"/>
        </dgm:presLayoutVars>
      </dgm:prSet>
      <dgm:spPr/>
    </dgm:pt>
    <dgm:pt modelId="{771E6A87-692E-47B0-9582-DF1774705003}" type="pres">
      <dgm:prSet presAssocID="{50959E2E-6511-488C-9287-1DF926450BD2}" presName="descendantText" presStyleLbl="alignAcc1" presStyleIdx="2" presStyleCnt="3">
        <dgm:presLayoutVars>
          <dgm:bulletEnabled val="1"/>
        </dgm:presLayoutVars>
      </dgm:prSet>
      <dgm:spPr/>
    </dgm:pt>
  </dgm:ptLst>
  <dgm:cxnLst>
    <dgm:cxn modelId="{1C5BEE06-9864-4325-8E7C-E27015287BE1}" srcId="{02EBBC01-4B82-4019-B3E5-988DBD35793E}" destId="{168B84DC-A352-4CC1-96BC-AD6C30A11179}" srcOrd="0" destOrd="0" parTransId="{35CCCEDA-A756-41FB-A72B-A6BC6B11C734}" sibTransId="{A4BB4D5B-FD6C-4208-BBF2-6AF35F0EF15D}"/>
    <dgm:cxn modelId="{2A2A430E-78AD-45E1-9052-4368560555F2}" srcId="{02EBBC01-4B82-4019-B3E5-988DBD35793E}" destId="{50959E2E-6511-488C-9287-1DF926450BD2}" srcOrd="2" destOrd="0" parTransId="{0986518D-81EF-4105-BC3B-0585E63731B0}" sibTransId="{2B0FC025-5512-4F88-A817-5B9C26117081}"/>
    <dgm:cxn modelId="{F1408314-2EEE-4316-BE82-31225A9D7387}" type="presOf" srcId="{DDC00DD1-89B8-42C7-9962-70BFC507DD6B}" destId="{FFB1B05B-51E4-49D5-9267-DC591991669B}" srcOrd="0" destOrd="1" presId="urn:microsoft.com/office/officeart/2005/8/layout/chevron2"/>
    <dgm:cxn modelId="{EA6D4A15-5A5C-44AA-8685-9D9FEE991E66}" srcId="{50959E2E-6511-488C-9287-1DF926450BD2}" destId="{D4A5F0B5-FB1B-46E8-BC8B-63F9226CCA48}" srcOrd="0" destOrd="0" parTransId="{D61916DB-C835-4CBB-B7A7-204468EE1A11}" sibTransId="{62E6B48D-EA76-4B42-95EB-B79041B0F5EC}"/>
    <dgm:cxn modelId="{AAF1D224-FFC1-43A3-AA00-DE6F66D71FE2}" type="presOf" srcId="{F93AAC47-8F0D-4471-B4F0-E99C9949A392}" destId="{BBB4B84B-9D89-4E24-B572-A40123E3583A}" srcOrd="0" destOrd="1" presId="urn:microsoft.com/office/officeart/2005/8/layout/chevron2"/>
    <dgm:cxn modelId="{42E46025-80B8-44B5-93A4-A78D686549BA}" type="presOf" srcId="{03ACE99F-AB42-4BAA-A20F-9C5874560DB5}" destId="{21FBA80C-5C17-4690-80CF-4B36385D4380}" srcOrd="0" destOrd="0" presId="urn:microsoft.com/office/officeart/2005/8/layout/chevron2"/>
    <dgm:cxn modelId="{20A4A630-94CD-416A-AC66-7D5B01747DA3}" type="presOf" srcId="{D4A5F0B5-FB1B-46E8-BC8B-63F9226CCA48}" destId="{771E6A87-692E-47B0-9582-DF1774705003}" srcOrd="0" destOrd="0" presId="urn:microsoft.com/office/officeart/2005/8/layout/chevron2"/>
    <dgm:cxn modelId="{1BCC4265-6B93-49E3-9FB7-7ED672DE551C}" type="presOf" srcId="{02EBBC01-4B82-4019-B3E5-988DBD35793E}" destId="{F03606BA-B61B-439F-B53B-3B989B78DF61}" srcOrd="0" destOrd="0" presId="urn:microsoft.com/office/officeart/2005/8/layout/chevron2"/>
    <dgm:cxn modelId="{AFFC674C-4201-4F05-B81D-C445259AB1B6}" srcId="{168B84DC-A352-4CC1-96BC-AD6C30A11179}" destId="{36B391A8-EA03-41D4-A585-70B021B9144C}" srcOrd="0" destOrd="0" parTransId="{F6938766-F717-4E3F-8CAF-563D82DF1D38}" sibTransId="{DA3009C8-56B2-4719-A165-9E06D45ACE08}"/>
    <dgm:cxn modelId="{1789DB4C-2CB5-4172-9667-0AF87DBA4E06}" srcId="{03ACE99F-AB42-4BAA-A20F-9C5874560DB5}" destId="{F5110A27-9A2A-464A-82C7-849698038B00}" srcOrd="0" destOrd="0" parTransId="{6A6B5774-4EA5-44A5-94B0-830ADF1A91CC}" sibTransId="{9D156EBC-C10D-41ED-881E-3E6F54483411}"/>
    <dgm:cxn modelId="{9BA88276-6173-4091-9056-1469AEAA2385}" srcId="{03ACE99F-AB42-4BAA-A20F-9C5874560DB5}" destId="{DDC00DD1-89B8-42C7-9962-70BFC507DD6B}" srcOrd="1" destOrd="0" parTransId="{0BA8F23C-7191-4DF5-BEF1-84210A600F17}" sibTransId="{B1301024-BE77-46BC-BCE9-0D2B668673F7}"/>
    <dgm:cxn modelId="{50C2767D-4B91-42E4-A271-FEFD8958F9D5}" type="presOf" srcId="{36B391A8-EA03-41D4-A585-70B021B9144C}" destId="{BBB4B84B-9D89-4E24-B572-A40123E3583A}" srcOrd="0" destOrd="0" presId="urn:microsoft.com/office/officeart/2005/8/layout/chevron2"/>
    <dgm:cxn modelId="{25084083-ADCD-4B9F-85BC-A4845E5F340A}" srcId="{02EBBC01-4B82-4019-B3E5-988DBD35793E}" destId="{03ACE99F-AB42-4BAA-A20F-9C5874560DB5}" srcOrd="1" destOrd="0" parTransId="{E9DEE600-B272-4573-AFAF-7A9D3BC63FB5}" sibTransId="{471261C5-9210-45EA-9D63-C3F55A91D1F2}"/>
    <dgm:cxn modelId="{CE523198-06A7-47FF-86B5-C894A37CA8B2}" type="presOf" srcId="{F8DA2DA8-B993-4B5D-9322-389BB6633026}" destId="{771E6A87-692E-47B0-9582-DF1774705003}" srcOrd="0" destOrd="1" presId="urn:microsoft.com/office/officeart/2005/8/layout/chevron2"/>
    <dgm:cxn modelId="{DE18C6A1-B2CC-4322-94E2-656690C3D39F}" type="presOf" srcId="{F5110A27-9A2A-464A-82C7-849698038B00}" destId="{FFB1B05B-51E4-49D5-9267-DC591991669B}" srcOrd="0" destOrd="0" presId="urn:microsoft.com/office/officeart/2005/8/layout/chevron2"/>
    <dgm:cxn modelId="{26C2E3A5-6031-4873-B00B-551C0F326490}" srcId="{50959E2E-6511-488C-9287-1DF926450BD2}" destId="{F8DA2DA8-B993-4B5D-9322-389BB6633026}" srcOrd="1" destOrd="0" parTransId="{3560768E-C4E7-4A4F-88AF-7AA63E14083D}" sibTransId="{5EB263C0-C9D2-4E3D-BE07-B56974CBB383}"/>
    <dgm:cxn modelId="{0CB0CDB1-64BE-428E-8BFC-3939E35B8D29}" type="presOf" srcId="{50959E2E-6511-488C-9287-1DF926450BD2}" destId="{F6499124-A722-4A9F-A889-7FE366D5E0EC}" srcOrd="0" destOrd="0" presId="urn:microsoft.com/office/officeart/2005/8/layout/chevron2"/>
    <dgm:cxn modelId="{544F6CE6-6A30-40F3-BD6D-02312E1227C6}" type="presOf" srcId="{168B84DC-A352-4CC1-96BC-AD6C30A11179}" destId="{0DF87B34-A77F-4F88-A39C-8BDD253B7F61}" srcOrd="0" destOrd="0" presId="urn:microsoft.com/office/officeart/2005/8/layout/chevron2"/>
    <dgm:cxn modelId="{BB7E15FF-7640-4004-9720-CD23551AF44F}" srcId="{168B84DC-A352-4CC1-96BC-AD6C30A11179}" destId="{F93AAC47-8F0D-4471-B4F0-E99C9949A392}" srcOrd="1" destOrd="0" parTransId="{D2807767-8D8C-4962-AA54-4CFD0729EBDD}" sibTransId="{33BB409A-2804-4038-8B74-DAE88FC16FCF}"/>
    <dgm:cxn modelId="{C2638D9C-C7C1-4B76-8DEF-3563EDA1A968}" type="presParOf" srcId="{F03606BA-B61B-439F-B53B-3B989B78DF61}" destId="{F1CBB2A7-7F2A-4903-BEF0-DB94CE39D7BF}" srcOrd="0" destOrd="0" presId="urn:microsoft.com/office/officeart/2005/8/layout/chevron2"/>
    <dgm:cxn modelId="{91E3190A-0E4D-4ABF-A78F-8DD4E5BD0966}" type="presParOf" srcId="{F1CBB2A7-7F2A-4903-BEF0-DB94CE39D7BF}" destId="{0DF87B34-A77F-4F88-A39C-8BDD253B7F61}" srcOrd="0" destOrd="0" presId="urn:microsoft.com/office/officeart/2005/8/layout/chevron2"/>
    <dgm:cxn modelId="{C4F7882B-0AE5-4360-B887-EAF590DA2D02}" type="presParOf" srcId="{F1CBB2A7-7F2A-4903-BEF0-DB94CE39D7BF}" destId="{BBB4B84B-9D89-4E24-B572-A40123E3583A}" srcOrd="1" destOrd="0" presId="urn:microsoft.com/office/officeart/2005/8/layout/chevron2"/>
    <dgm:cxn modelId="{F8E697CA-22EB-4FBC-8CF2-34698F71E327}" type="presParOf" srcId="{F03606BA-B61B-439F-B53B-3B989B78DF61}" destId="{C53C8261-2082-4F08-8CDC-7DA661F7F8F8}" srcOrd="1" destOrd="0" presId="urn:microsoft.com/office/officeart/2005/8/layout/chevron2"/>
    <dgm:cxn modelId="{C2867E00-907E-425E-BEC5-30A89ACE03BF}" type="presParOf" srcId="{F03606BA-B61B-439F-B53B-3B989B78DF61}" destId="{FD57F87F-5D8C-4F6C-A139-A9675038AABE}" srcOrd="2" destOrd="0" presId="urn:microsoft.com/office/officeart/2005/8/layout/chevron2"/>
    <dgm:cxn modelId="{8A8BBD5C-D8FB-48BD-B6C7-9EEB0346869E}" type="presParOf" srcId="{FD57F87F-5D8C-4F6C-A139-A9675038AABE}" destId="{21FBA80C-5C17-4690-80CF-4B36385D4380}" srcOrd="0" destOrd="0" presId="urn:microsoft.com/office/officeart/2005/8/layout/chevron2"/>
    <dgm:cxn modelId="{AC71A48A-38F0-4512-A259-3B25567E3E44}" type="presParOf" srcId="{FD57F87F-5D8C-4F6C-A139-A9675038AABE}" destId="{FFB1B05B-51E4-49D5-9267-DC591991669B}" srcOrd="1" destOrd="0" presId="urn:microsoft.com/office/officeart/2005/8/layout/chevron2"/>
    <dgm:cxn modelId="{B4758A4C-1273-4598-8E89-BADDD359638C}" type="presParOf" srcId="{F03606BA-B61B-439F-B53B-3B989B78DF61}" destId="{DEF4421E-3798-40C1-B601-B40201262B83}" srcOrd="3" destOrd="0" presId="urn:microsoft.com/office/officeart/2005/8/layout/chevron2"/>
    <dgm:cxn modelId="{475337C5-F4DA-43A6-B94F-BDD988C077E8}" type="presParOf" srcId="{F03606BA-B61B-439F-B53B-3B989B78DF61}" destId="{3B75857D-AE6A-49D8-A51E-AC73BD23F802}" srcOrd="4" destOrd="0" presId="urn:microsoft.com/office/officeart/2005/8/layout/chevron2"/>
    <dgm:cxn modelId="{CCD4F2BD-CACC-4689-A9BC-C4021049684B}" type="presParOf" srcId="{3B75857D-AE6A-49D8-A51E-AC73BD23F802}" destId="{F6499124-A722-4A9F-A889-7FE366D5E0EC}" srcOrd="0" destOrd="0" presId="urn:microsoft.com/office/officeart/2005/8/layout/chevron2"/>
    <dgm:cxn modelId="{4CA72C1A-132E-4D82-B987-1B80F74DC5B6}" type="presParOf" srcId="{3B75857D-AE6A-49D8-A51E-AC73BD23F802}" destId="{771E6A87-692E-47B0-9582-DF1774705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40402E-47AD-43A2-8767-B5AFFBA50D1B}"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B6AA00CB-6AC2-4BD6-BB04-26160682D8D9}">
      <dgm:prSet phldrT="[Text]"/>
      <dgm:spPr/>
      <dgm:t>
        <a:bodyPr/>
        <a:lstStyle/>
        <a:p>
          <a:r>
            <a:rPr lang="en-US" dirty="0"/>
            <a:t>4.</a:t>
          </a:r>
        </a:p>
      </dgm:t>
    </dgm:pt>
    <dgm:pt modelId="{E5372A88-83E1-4106-8B2F-BFFDF1B33906}" type="parTrans" cxnId="{978EE018-734A-4C82-B72A-824922AF3A9E}">
      <dgm:prSet/>
      <dgm:spPr/>
      <dgm:t>
        <a:bodyPr/>
        <a:lstStyle/>
        <a:p>
          <a:endParaRPr lang="en-US"/>
        </a:p>
      </dgm:t>
    </dgm:pt>
    <dgm:pt modelId="{9C260F3A-901D-4390-B124-65E86C6C3946}" type="sibTrans" cxnId="{978EE018-734A-4C82-B72A-824922AF3A9E}">
      <dgm:prSet/>
      <dgm:spPr/>
      <dgm:t>
        <a:bodyPr/>
        <a:lstStyle/>
        <a:p>
          <a:endParaRPr lang="en-US"/>
        </a:p>
      </dgm:t>
    </dgm:pt>
    <dgm:pt modelId="{B36695D5-CE40-461F-A65C-3D0D74E47794}">
      <dgm:prSet phldrT="[Text]"/>
      <dgm:spPr/>
      <dgm:t>
        <a:bodyPr/>
        <a:lstStyle/>
        <a:p>
          <a:r>
            <a:rPr lang="en-US" dirty="0"/>
            <a:t>DATA TRANSMISSION</a:t>
          </a:r>
        </a:p>
      </dgm:t>
    </dgm:pt>
    <dgm:pt modelId="{4559F554-4BBB-4429-B3E7-F3C46CAB8617}" type="parTrans" cxnId="{37B1FA33-B26E-48C0-A504-AA2EEB9DDDF9}">
      <dgm:prSet/>
      <dgm:spPr/>
      <dgm:t>
        <a:bodyPr/>
        <a:lstStyle/>
        <a:p>
          <a:endParaRPr lang="en-US"/>
        </a:p>
      </dgm:t>
    </dgm:pt>
    <dgm:pt modelId="{29CFFC56-F355-4893-900B-8AE0CE86DB3D}" type="sibTrans" cxnId="{37B1FA33-B26E-48C0-A504-AA2EEB9DDDF9}">
      <dgm:prSet/>
      <dgm:spPr/>
      <dgm:t>
        <a:bodyPr/>
        <a:lstStyle/>
        <a:p>
          <a:endParaRPr lang="en-US"/>
        </a:p>
      </dgm:t>
    </dgm:pt>
    <dgm:pt modelId="{FE553484-E5C2-4B66-BB87-35C3E1E7D75E}">
      <dgm:prSet phldrT="[Text]"/>
      <dgm:spPr/>
      <dgm:t>
        <a:bodyPr/>
        <a:lstStyle/>
        <a:p>
          <a:r>
            <a:rPr lang="en-US" dirty="0"/>
            <a:t>CLOUD CONFIGURATION</a:t>
          </a:r>
        </a:p>
      </dgm:t>
    </dgm:pt>
    <dgm:pt modelId="{692420C3-DD80-4432-A2B9-A946E00C4034}" type="parTrans" cxnId="{22BD682C-7DA6-49F8-9091-FE35AB463420}">
      <dgm:prSet/>
      <dgm:spPr/>
      <dgm:t>
        <a:bodyPr/>
        <a:lstStyle/>
        <a:p>
          <a:endParaRPr lang="en-US"/>
        </a:p>
      </dgm:t>
    </dgm:pt>
    <dgm:pt modelId="{62654B98-9C6C-4F6A-91B5-F01476D81D53}" type="sibTrans" cxnId="{22BD682C-7DA6-49F8-9091-FE35AB463420}">
      <dgm:prSet/>
      <dgm:spPr/>
      <dgm:t>
        <a:bodyPr/>
        <a:lstStyle/>
        <a:p>
          <a:endParaRPr lang="en-US"/>
        </a:p>
      </dgm:t>
    </dgm:pt>
    <dgm:pt modelId="{7604E1F7-1367-47A6-BBE9-E8E14F4DC1EF}">
      <dgm:prSet phldrT="[Text]"/>
      <dgm:spPr/>
      <dgm:t>
        <a:bodyPr/>
        <a:lstStyle/>
        <a:p>
          <a:r>
            <a:rPr lang="en-US" dirty="0"/>
            <a:t>5.</a:t>
          </a:r>
        </a:p>
      </dgm:t>
    </dgm:pt>
    <dgm:pt modelId="{F129E218-8DE0-4E78-9F28-497E2FF64428}" type="parTrans" cxnId="{D1B0DDCE-4249-4B9E-85F1-9627AE1CE3E2}">
      <dgm:prSet/>
      <dgm:spPr/>
      <dgm:t>
        <a:bodyPr/>
        <a:lstStyle/>
        <a:p>
          <a:endParaRPr lang="en-US"/>
        </a:p>
      </dgm:t>
    </dgm:pt>
    <dgm:pt modelId="{7B760B6C-D2C8-4C61-B96D-BA3CA4531E6D}" type="sibTrans" cxnId="{D1B0DDCE-4249-4B9E-85F1-9627AE1CE3E2}">
      <dgm:prSet/>
      <dgm:spPr/>
      <dgm:t>
        <a:bodyPr/>
        <a:lstStyle/>
        <a:p>
          <a:endParaRPr lang="en-US"/>
        </a:p>
      </dgm:t>
    </dgm:pt>
    <dgm:pt modelId="{D825CE39-D574-4B86-9845-567CED67E34D}">
      <dgm:prSet phldrT="[Text]"/>
      <dgm:spPr/>
      <dgm:t>
        <a:bodyPr/>
        <a:lstStyle/>
        <a:p>
          <a:r>
            <a:rPr lang="en-US" dirty="0"/>
            <a:t>USER INTERFACE</a:t>
          </a:r>
        </a:p>
      </dgm:t>
    </dgm:pt>
    <dgm:pt modelId="{B35A5686-1BFF-49B9-931A-DE97FD1249CB}" type="parTrans" cxnId="{A4757104-B268-4AAE-93F1-51AC1F63E06C}">
      <dgm:prSet/>
      <dgm:spPr/>
      <dgm:t>
        <a:bodyPr/>
        <a:lstStyle/>
        <a:p>
          <a:endParaRPr lang="en-US"/>
        </a:p>
      </dgm:t>
    </dgm:pt>
    <dgm:pt modelId="{4CB75F35-A0B9-422E-A485-27AA8D20A66F}" type="sibTrans" cxnId="{A4757104-B268-4AAE-93F1-51AC1F63E06C}">
      <dgm:prSet/>
      <dgm:spPr/>
      <dgm:t>
        <a:bodyPr/>
        <a:lstStyle/>
        <a:p>
          <a:endParaRPr lang="en-US"/>
        </a:p>
      </dgm:t>
    </dgm:pt>
    <dgm:pt modelId="{82BA678E-E5F6-487F-B84A-607B6D02CAAA}">
      <dgm:prSet phldrT="[Text]"/>
      <dgm:spPr/>
      <dgm:t>
        <a:bodyPr/>
        <a:lstStyle/>
        <a:p>
          <a:r>
            <a:rPr lang="en-US" dirty="0"/>
            <a:t>AUTOMATION</a:t>
          </a:r>
        </a:p>
      </dgm:t>
    </dgm:pt>
    <dgm:pt modelId="{FE05B71C-72BB-458F-BC43-B5699BFF09E0}" type="parTrans" cxnId="{B7BF1987-17F3-41F4-A66A-D59E1620B3DE}">
      <dgm:prSet/>
      <dgm:spPr/>
      <dgm:t>
        <a:bodyPr/>
        <a:lstStyle/>
        <a:p>
          <a:endParaRPr lang="en-US"/>
        </a:p>
      </dgm:t>
    </dgm:pt>
    <dgm:pt modelId="{AD5917EF-2798-49DA-8130-73F52EC1BAF8}" type="sibTrans" cxnId="{B7BF1987-17F3-41F4-A66A-D59E1620B3DE}">
      <dgm:prSet/>
      <dgm:spPr/>
      <dgm:t>
        <a:bodyPr/>
        <a:lstStyle/>
        <a:p>
          <a:endParaRPr lang="en-US"/>
        </a:p>
      </dgm:t>
    </dgm:pt>
    <dgm:pt modelId="{EB1E8184-2D19-4F9C-A90F-5036CA342A49}">
      <dgm:prSet phldrT="[Text]"/>
      <dgm:spPr/>
      <dgm:t>
        <a:bodyPr/>
        <a:lstStyle/>
        <a:p>
          <a:r>
            <a:rPr lang="en-US" dirty="0"/>
            <a:t>6.</a:t>
          </a:r>
        </a:p>
      </dgm:t>
    </dgm:pt>
    <dgm:pt modelId="{4315A46E-000E-4FC2-BE4C-739DAE7FCAEA}" type="parTrans" cxnId="{2556EB00-D53E-4ACB-A79E-ECAF51A523D8}">
      <dgm:prSet/>
      <dgm:spPr/>
      <dgm:t>
        <a:bodyPr/>
        <a:lstStyle/>
        <a:p>
          <a:endParaRPr lang="en-US"/>
        </a:p>
      </dgm:t>
    </dgm:pt>
    <dgm:pt modelId="{DD77E8EE-6368-49AE-8956-A65E6FBAE930}" type="sibTrans" cxnId="{2556EB00-D53E-4ACB-A79E-ECAF51A523D8}">
      <dgm:prSet/>
      <dgm:spPr/>
      <dgm:t>
        <a:bodyPr/>
        <a:lstStyle/>
        <a:p>
          <a:endParaRPr lang="en-US"/>
        </a:p>
      </dgm:t>
    </dgm:pt>
    <dgm:pt modelId="{45D2AFB9-7EBA-4B54-BA65-D09794C1469A}">
      <dgm:prSet phldrT="[Text]"/>
      <dgm:spPr/>
      <dgm:t>
        <a:bodyPr/>
        <a:lstStyle/>
        <a:p>
          <a:r>
            <a:rPr lang="en-US" dirty="0"/>
            <a:t>DATA ANALYTICS</a:t>
          </a:r>
        </a:p>
      </dgm:t>
    </dgm:pt>
    <dgm:pt modelId="{7E2A8BE3-3AF8-43E5-B649-666503F892CF}" type="parTrans" cxnId="{64C669A7-F92F-4CF9-8CBD-C6D7FA92D9CC}">
      <dgm:prSet/>
      <dgm:spPr/>
      <dgm:t>
        <a:bodyPr/>
        <a:lstStyle/>
        <a:p>
          <a:endParaRPr lang="en-US"/>
        </a:p>
      </dgm:t>
    </dgm:pt>
    <dgm:pt modelId="{A0525E3D-6A04-405D-B68C-E10C8D5901E9}" type="sibTrans" cxnId="{64C669A7-F92F-4CF9-8CBD-C6D7FA92D9CC}">
      <dgm:prSet/>
      <dgm:spPr/>
      <dgm:t>
        <a:bodyPr/>
        <a:lstStyle/>
        <a:p>
          <a:endParaRPr lang="en-US"/>
        </a:p>
      </dgm:t>
    </dgm:pt>
    <dgm:pt modelId="{D0D46799-084B-4F30-9AC4-8DEE67E3E28D}">
      <dgm:prSet phldrT="[Text]"/>
      <dgm:spPr/>
      <dgm:t>
        <a:bodyPr/>
        <a:lstStyle/>
        <a:p>
          <a:r>
            <a:rPr lang="en-US" dirty="0"/>
            <a:t>SAFETY MEASURES</a:t>
          </a:r>
        </a:p>
      </dgm:t>
    </dgm:pt>
    <dgm:pt modelId="{0D396510-4ADB-4627-8161-94E59431E6F3}" type="parTrans" cxnId="{9E6BA9FE-2AEB-4B01-82E6-0155AA1A88FD}">
      <dgm:prSet/>
      <dgm:spPr/>
      <dgm:t>
        <a:bodyPr/>
        <a:lstStyle/>
        <a:p>
          <a:endParaRPr lang="en-US"/>
        </a:p>
      </dgm:t>
    </dgm:pt>
    <dgm:pt modelId="{4DCB5819-917A-49EE-9E9B-EF825FF83561}" type="sibTrans" cxnId="{9E6BA9FE-2AEB-4B01-82E6-0155AA1A88FD}">
      <dgm:prSet/>
      <dgm:spPr/>
      <dgm:t>
        <a:bodyPr/>
        <a:lstStyle/>
        <a:p>
          <a:endParaRPr lang="en-US"/>
        </a:p>
      </dgm:t>
    </dgm:pt>
    <dgm:pt modelId="{9ADFA8DA-0574-496D-8ECD-C951CA6D2686}" type="pres">
      <dgm:prSet presAssocID="{7340402E-47AD-43A2-8767-B5AFFBA50D1B}" presName="linearFlow" presStyleCnt="0">
        <dgm:presLayoutVars>
          <dgm:dir/>
          <dgm:animLvl val="lvl"/>
          <dgm:resizeHandles val="exact"/>
        </dgm:presLayoutVars>
      </dgm:prSet>
      <dgm:spPr/>
    </dgm:pt>
    <dgm:pt modelId="{6BE0BE08-509F-4D4C-AAE2-36EDE40A67FE}" type="pres">
      <dgm:prSet presAssocID="{B6AA00CB-6AC2-4BD6-BB04-26160682D8D9}" presName="composite" presStyleCnt="0"/>
      <dgm:spPr/>
    </dgm:pt>
    <dgm:pt modelId="{975E59C6-507F-4DF1-B1B5-45DC56ED7423}" type="pres">
      <dgm:prSet presAssocID="{B6AA00CB-6AC2-4BD6-BB04-26160682D8D9}" presName="parentText" presStyleLbl="alignNode1" presStyleIdx="0" presStyleCnt="3">
        <dgm:presLayoutVars>
          <dgm:chMax val="1"/>
          <dgm:bulletEnabled val="1"/>
        </dgm:presLayoutVars>
      </dgm:prSet>
      <dgm:spPr/>
    </dgm:pt>
    <dgm:pt modelId="{84CB9656-CC68-494A-851B-4B53F3E4F454}" type="pres">
      <dgm:prSet presAssocID="{B6AA00CB-6AC2-4BD6-BB04-26160682D8D9}" presName="descendantText" presStyleLbl="alignAcc1" presStyleIdx="0" presStyleCnt="3">
        <dgm:presLayoutVars>
          <dgm:bulletEnabled val="1"/>
        </dgm:presLayoutVars>
      </dgm:prSet>
      <dgm:spPr/>
    </dgm:pt>
    <dgm:pt modelId="{A4ACF17A-3677-4E57-8D36-F0B79E0C4476}" type="pres">
      <dgm:prSet presAssocID="{9C260F3A-901D-4390-B124-65E86C6C3946}" presName="sp" presStyleCnt="0"/>
      <dgm:spPr/>
    </dgm:pt>
    <dgm:pt modelId="{6DC8302B-3E6D-4998-BF11-901E39666DBC}" type="pres">
      <dgm:prSet presAssocID="{7604E1F7-1367-47A6-BBE9-E8E14F4DC1EF}" presName="composite" presStyleCnt="0"/>
      <dgm:spPr/>
    </dgm:pt>
    <dgm:pt modelId="{0064A8B2-2B87-42C8-A8E9-5D6A4B2BA22D}" type="pres">
      <dgm:prSet presAssocID="{7604E1F7-1367-47A6-BBE9-E8E14F4DC1EF}" presName="parentText" presStyleLbl="alignNode1" presStyleIdx="1" presStyleCnt="3">
        <dgm:presLayoutVars>
          <dgm:chMax val="1"/>
          <dgm:bulletEnabled val="1"/>
        </dgm:presLayoutVars>
      </dgm:prSet>
      <dgm:spPr/>
    </dgm:pt>
    <dgm:pt modelId="{F9E96EDF-0D48-46CB-ADD9-98D71E351CF1}" type="pres">
      <dgm:prSet presAssocID="{7604E1F7-1367-47A6-BBE9-E8E14F4DC1EF}" presName="descendantText" presStyleLbl="alignAcc1" presStyleIdx="1" presStyleCnt="3">
        <dgm:presLayoutVars>
          <dgm:bulletEnabled val="1"/>
        </dgm:presLayoutVars>
      </dgm:prSet>
      <dgm:spPr/>
    </dgm:pt>
    <dgm:pt modelId="{245DF9F6-FFE8-4F5E-8ABA-338432F56E91}" type="pres">
      <dgm:prSet presAssocID="{7B760B6C-D2C8-4C61-B96D-BA3CA4531E6D}" presName="sp" presStyleCnt="0"/>
      <dgm:spPr/>
    </dgm:pt>
    <dgm:pt modelId="{73637D55-4F4F-451F-A4C7-5B043112EB21}" type="pres">
      <dgm:prSet presAssocID="{EB1E8184-2D19-4F9C-A90F-5036CA342A49}" presName="composite" presStyleCnt="0"/>
      <dgm:spPr/>
    </dgm:pt>
    <dgm:pt modelId="{37229F21-F2DE-4B17-8E54-575314231697}" type="pres">
      <dgm:prSet presAssocID="{EB1E8184-2D19-4F9C-A90F-5036CA342A49}" presName="parentText" presStyleLbl="alignNode1" presStyleIdx="2" presStyleCnt="3">
        <dgm:presLayoutVars>
          <dgm:chMax val="1"/>
          <dgm:bulletEnabled val="1"/>
        </dgm:presLayoutVars>
      </dgm:prSet>
      <dgm:spPr/>
    </dgm:pt>
    <dgm:pt modelId="{DFE0BC85-517D-47F5-B50E-9BB6C0AE8D7F}" type="pres">
      <dgm:prSet presAssocID="{EB1E8184-2D19-4F9C-A90F-5036CA342A49}" presName="descendantText" presStyleLbl="alignAcc1" presStyleIdx="2" presStyleCnt="3" custLinFactNeighborX="0" custLinFactNeighborY="-4458">
        <dgm:presLayoutVars>
          <dgm:bulletEnabled val="1"/>
        </dgm:presLayoutVars>
      </dgm:prSet>
      <dgm:spPr/>
    </dgm:pt>
  </dgm:ptLst>
  <dgm:cxnLst>
    <dgm:cxn modelId="{2556EB00-D53E-4ACB-A79E-ECAF51A523D8}" srcId="{7340402E-47AD-43A2-8767-B5AFFBA50D1B}" destId="{EB1E8184-2D19-4F9C-A90F-5036CA342A49}" srcOrd="2" destOrd="0" parTransId="{4315A46E-000E-4FC2-BE4C-739DAE7FCAEA}" sibTransId="{DD77E8EE-6368-49AE-8956-A65E6FBAE930}"/>
    <dgm:cxn modelId="{A4757104-B268-4AAE-93F1-51AC1F63E06C}" srcId="{7604E1F7-1367-47A6-BBE9-E8E14F4DC1EF}" destId="{D825CE39-D574-4B86-9845-567CED67E34D}" srcOrd="0" destOrd="0" parTransId="{B35A5686-1BFF-49B9-931A-DE97FD1249CB}" sibTransId="{4CB75F35-A0B9-422E-A485-27AA8D20A66F}"/>
    <dgm:cxn modelId="{A31A4118-9C08-4D10-9354-8B0E745CAC9E}" type="presOf" srcId="{7340402E-47AD-43A2-8767-B5AFFBA50D1B}" destId="{9ADFA8DA-0574-496D-8ECD-C951CA6D2686}" srcOrd="0" destOrd="0" presId="urn:microsoft.com/office/officeart/2005/8/layout/chevron2"/>
    <dgm:cxn modelId="{978EE018-734A-4C82-B72A-824922AF3A9E}" srcId="{7340402E-47AD-43A2-8767-B5AFFBA50D1B}" destId="{B6AA00CB-6AC2-4BD6-BB04-26160682D8D9}" srcOrd="0" destOrd="0" parTransId="{E5372A88-83E1-4106-8B2F-BFFDF1B33906}" sibTransId="{9C260F3A-901D-4390-B124-65E86C6C3946}"/>
    <dgm:cxn modelId="{22BD682C-7DA6-49F8-9091-FE35AB463420}" srcId="{B6AA00CB-6AC2-4BD6-BB04-26160682D8D9}" destId="{FE553484-E5C2-4B66-BB87-35C3E1E7D75E}" srcOrd="1" destOrd="0" parTransId="{692420C3-DD80-4432-A2B9-A946E00C4034}" sibTransId="{62654B98-9C6C-4F6A-91B5-F01476D81D53}"/>
    <dgm:cxn modelId="{37B1FA33-B26E-48C0-A504-AA2EEB9DDDF9}" srcId="{B6AA00CB-6AC2-4BD6-BB04-26160682D8D9}" destId="{B36695D5-CE40-461F-A65C-3D0D74E47794}" srcOrd="0" destOrd="0" parTransId="{4559F554-4BBB-4429-B3E7-F3C46CAB8617}" sibTransId="{29CFFC56-F355-4893-900B-8AE0CE86DB3D}"/>
    <dgm:cxn modelId="{6750DD66-7BC1-40C0-9936-81F74F5D2030}" type="presOf" srcId="{FE553484-E5C2-4B66-BB87-35C3E1E7D75E}" destId="{84CB9656-CC68-494A-851B-4B53F3E4F454}" srcOrd="0" destOrd="1" presId="urn:microsoft.com/office/officeart/2005/8/layout/chevron2"/>
    <dgm:cxn modelId="{CEDD5D7E-7F9B-4172-8C78-757EEFC20845}" type="presOf" srcId="{45D2AFB9-7EBA-4B54-BA65-D09794C1469A}" destId="{DFE0BC85-517D-47F5-B50E-9BB6C0AE8D7F}" srcOrd="0" destOrd="0" presId="urn:microsoft.com/office/officeart/2005/8/layout/chevron2"/>
    <dgm:cxn modelId="{B7BF1987-17F3-41F4-A66A-D59E1620B3DE}" srcId="{7604E1F7-1367-47A6-BBE9-E8E14F4DC1EF}" destId="{82BA678E-E5F6-487F-B84A-607B6D02CAAA}" srcOrd="1" destOrd="0" parTransId="{FE05B71C-72BB-458F-BC43-B5699BFF09E0}" sibTransId="{AD5917EF-2798-49DA-8130-73F52EC1BAF8}"/>
    <dgm:cxn modelId="{2545C992-0711-4F76-A889-A1F538AF850B}" type="presOf" srcId="{82BA678E-E5F6-487F-B84A-607B6D02CAAA}" destId="{F9E96EDF-0D48-46CB-ADD9-98D71E351CF1}" srcOrd="0" destOrd="1" presId="urn:microsoft.com/office/officeart/2005/8/layout/chevron2"/>
    <dgm:cxn modelId="{64C669A7-F92F-4CF9-8CBD-C6D7FA92D9CC}" srcId="{EB1E8184-2D19-4F9C-A90F-5036CA342A49}" destId="{45D2AFB9-7EBA-4B54-BA65-D09794C1469A}" srcOrd="0" destOrd="0" parTransId="{7E2A8BE3-3AF8-43E5-B649-666503F892CF}" sibTransId="{A0525E3D-6A04-405D-B68C-E10C8D5901E9}"/>
    <dgm:cxn modelId="{67FA46B4-58B6-4785-8690-52DEFC468962}" type="presOf" srcId="{EB1E8184-2D19-4F9C-A90F-5036CA342A49}" destId="{37229F21-F2DE-4B17-8E54-575314231697}" srcOrd="0" destOrd="0" presId="urn:microsoft.com/office/officeart/2005/8/layout/chevron2"/>
    <dgm:cxn modelId="{C56C22C0-38A7-43EF-8B6F-1042203AF991}" type="presOf" srcId="{B36695D5-CE40-461F-A65C-3D0D74E47794}" destId="{84CB9656-CC68-494A-851B-4B53F3E4F454}" srcOrd="0" destOrd="0" presId="urn:microsoft.com/office/officeart/2005/8/layout/chevron2"/>
    <dgm:cxn modelId="{D6F88EC7-9318-4DB6-9A40-6D63731C40CB}" type="presOf" srcId="{D825CE39-D574-4B86-9845-567CED67E34D}" destId="{F9E96EDF-0D48-46CB-ADD9-98D71E351CF1}" srcOrd="0" destOrd="0" presId="urn:microsoft.com/office/officeart/2005/8/layout/chevron2"/>
    <dgm:cxn modelId="{1A95ABCD-84F0-448A-A15C-152720F346E0}" type="presOf" srcId="{D0D46799-084B-4F30-9AC4-8DEE67E3E28D}" destId="{DFE0BC85-517D-47F5-B50E-9BB6C0AE8D7F}" srcOrd="0" destOrd="1" presId="urn:microsoft.com/office/officeart/2005/8/layout/chevron2"/>
    <dgm:cxn modelId="{D1B0DDCE-4249-4B9E-85F1-9627AE1CE3E2}" srcId="{7340402E-47AD-43A2-8767-B5AFFBA50D1B}" destId="{7604E1F7-1367-47A6-BBE9-E8E14F4DC1EF}" srcOrd="1" destOrd="0" parTransId="{F129E218-8DE0-4E78-9F28-497E2FF64428}" sibTransId="{7B760B6C-D2C8-4C61-B96D-BA3CA4531E6D}"/>
    <dgm:cxn modelId="{48F837DC-543B-4A30-B91A-1FD5FA8E52C0}" type="presOf" srcId="{B6AA00CB-6AC2-4BD6-BB04-26160682D8D9}" destId="{975E59C6-507F-4DF1-B1B5-45DC56ED7423}" srcOrd="0" destOrd="0" presId="urn:microsoft.com/office/officeart/2005/8/layout/chevron2"/>
    <dgm:cxn modelId="{22267EE2-9FC2-44EA-9E52-C66FEF81F216}" type="presOf" srcId="{7604E1F7-1367-47A6-BBE9-E8E14F4DC1EF}" destId="{0064A8B2-2B87-42C8-A8E9-5D6A4B2BA22D}" srcOrd="0" destOrd="0" presId="urn:microsoft.com/office/officeart/2005/8/layout/chevron2"/>
    <dgm:cxn modelId="{9E6BA9FE-2AEB-4B01-82E6-0155AA1A88FD}" srcId="{EB1E8184-2D19-4F9C-A90F-5036CA342A49}" destId="{D0D46799-084B-4F30-9AC4-8DEE67E3E28D}" srcOrd="1" destOrd="0" parTransId="{0D396510-4ADB-4627-8161-94E59431E6F3}" sibTransId="{4DCB5819-917A-49EE-9E9B-EF825FF83561}"/>
    <dgm:cxn modelId="{97768A43-74F0-4015-B94E-D5A1B0EC2EF4}" type="presParOf" srcId="{9ADFA8DA-0574-496D-8ECD-C951CA6D2686}" destId="{6BE0BE08-509F-4D4C-AAE2-36EDE40A67FE}" srcOrd="0" destOrd="0" presId="urn:microsoft.com/office/officeart/2005/8/layout/chevron2"/>
    <dgm:cxn modelId="{617028D3-61CC-4708-AE67-0F5E68152141}" type="presParOf" srcId="{6BE0BE08-509F-4D4C-AAE2-36EDE40A67FE}" destId="{975E59C6-507F-4DF1-B1B5-45DC56ED7423}" srcOrd="0" destOrd="0" presId="urn:microsoft.com/office/officeart/2005/8/layout/chevron2"/>
    <dgm:cxn modelId="{4659C126-9C59-435F-BF27-9E0253ED052C}" type="presParOf" srcId="{6BE0BE08-509F-4D4C-AAE2-36EDE40A67FE}" destId="{84CB9656-CC68-494A-851B-4B53F3E4F454}" srcOrd="1" destOrd="0" presId="urn:microsoft.com/office/officeart/2005/8/layout/chevron2"/>
    <dgm:cxn modelId="{7B37A0B1-5F8A-4690-87B3-73F86E69D607}" type="presParOf" srcId="{9ADFA8DA-0574-496D-8ECD-C951CA6D2686}" destId="{A4ACF17A-3677-4E57-8D36-F0B79E0C4476}" srcOrd="1" destOrd="0" presId="urn:microsoft.com/office/officeart/2005/8/layout/chevron2"/>
    <dgm:cxn modelId="{22ACFCB8-667B-4092-B2FB-D2622B76CD4B}" type="presParOf" srcId="{9ADFA8DA-0574-496D-8ECD-C951CA6D2686}" destId="{6DC8302B-3E6D-4998-BF11-901E39666DBC}" srcOrd="2" destOrd="0" presId="urn:microsoft.com/office/officeart/2005/8/layout/chevron2"/>
    <dgm:cxn modelId="{C53B5C31-A5AA-4500-803E-FD6750DD6948}" type="presParOf" srcId="{6DC8302B-3E6D-4998-BF11-901E39666DBC}" destId="{0064A8B2-2B87-42C8-A8E9-5D6A4B2BA22D}" srcOrd="0" destOrd="0" presId="urn:microsoft.com/office/officeart/2005/8/layout/chevron2"/>
    <dgm:cxn modelId="{F4DBFABD-4AE2-4BDC-ADFA-1C9A2B2611C6}" type="presParOf" srcId="{6DC8302B-3E6D-4998-BF11-901E39666DBC}" destId="{F9E96EDF-0D48-46CB-ADD9-98D71E351CF1}" srcOrd="1" destOrd="0" presId="urn:microsoft.com/office/officeart/2005/8/layout/chevron2"/>
    <dgm:cxn modelId="{4E347C4E-14AB-4C3D-849D-7F2E3B2A595C}" type="presParOf" srcId="{9ADFA8DA-0574-496D-8ECD-C951CA6D2686}" destId="{245DF9F6-FFE8-4F5E-8ABA-338432F56E91}" srcOrd="3" destOrd="0" presId="urn:microsoft.com/office/officeart/2005/8/layout/chevron2"/>
    <dgm:cxn modelId="{6D6EA4B1-F8DD-47B5-87B9-C1E983A97F44}" type="presParOf" srcId="{9ADFA8DA-0574-496D-8ECD-C951CA6D2686}" destId="{73637D55-4F4F-451F-A4C7-5B043112EB21}" srcOrd="4" destOrd="0" presId="urn:microsoft.com/office/officeart/2005/8/layout/chevron2"/>
    <dgm:cxn modelId="{5D17FA3A-0492-410F-8A30-B53CDBE3F2AC}" type="presParOf" srcId="{73637D55-4F4F-451F-A4C7-5B043112EB21}" destId="{37229F21-F2DE-4B17-8E54-575314231697}" srcOrd="0" destOrd="0" presId="urn:microsoft.com/office/officeart/2005/8/layout/chevron2"/>
    <dgm:cxn modelId="{9125EB59-68A8-44A4-83AC-44ABC2759F99}" type="presParOf" srcId="{73637D55-4F4F-451F-A4C7-5B043112EB21}" destId="{DFE0BC85-517D-47F5-B50E-9BB6C0AE8D7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87B34-A77F-4F88-A39C-8BDD253B7F61}">
      <dsp:nvSpPr>
        <dsp:cNvPr id="0" name=""/>
        <dsp:cNvSpPr/>
      </dsp:nvSpPr>
      <dsp:spPr>
        <a:xfrm rot="5400000">
          <a:off x="-146489" y="147757"/>
          <a:ext cx="976594" cy="6836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a:t>
          </a:r>
        </a:p>
      </dsp:txBody>
      <dsp:txXfrm rot="-5400000">
        <a:off x="0" y="343076"/>
        <a:ext cx="683616" cy="292978"/>
      </dsp:txXfrm>
    </dsp:sp>
    <dsp:sp modelId="{BBB4B84B-9D89-4E24-B572-A40123E3583A}">
      <dsp:nvSpPr>
        <dsp:cNvPr id="0" name=""/>
        <dsp:cNvSpPr/>
      </dsp:nvSpPr>
      <dsp:spPr>
        <a:xfrm rot="5400000">
          <a:off x="4959308" y="-4274423"/>
          <a:ext cx="634786" cy="9186170"/>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HARDWARE SELECTION</a:t>
          </a:r>
        </a:p>
        <a:p>
          <a:pPr marL="114300" lvl="1" indent="-114300" algn="l" defTabSz="666750">
            <a:lnSpc>
              <a:spcPct val="90000"/>
            </a:lnSpc>
            <a:spcBef>
              <a:spcPct val="0"/>
            </a:spcBef>
            <a:spcAft>
              <a:spcPct val="15000"/>
            </a:spcAft>
            <a:buChar char="•"/>
          </a:pPr>
          <a:r>
            <a:rPr lang="en-US" sz="1500" kern="1200" dirty="0"/>
            <a:t>SENSOR INTEGRATION</a:t>
          </a:r>
        </a:p>
      </dsp:txBody>
      <dsp:txXfrm rot="-5400000">
        <a:off x="683616" y="32257"/>
        <a:ext cx="9155182" cy="572810"/>
      </dsp:txXfrm>
    </dsp:sp>
    <dsp:sp modelId="{21FBA80C-5C17-4690-80CF-4B36385D4380}">
      <dsp:nvSpPr>
        <dsp:cNvPr id="0" name=""/>
        <dsp:cNvSpPr/>
      </dsp:nvSpPr>
      <dsp:spPr>
        <a:xfrm rot="5400000">
          <a:off x="-146489" y="919267"/>
          <a:ext cx="976594" cy="6836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a:t>
          </a:r>
        </a:p>
      </dsp:txBody>
      <dsp:txXfrm rot="-5400000">
        <a:off x="0" y="1114586"/>
        <a:ext cx="683616" cy="292978"/>
      </dsp:txXfrm>
    </dsp:sp>
    <dsp:sp modelId="{FFB1B05B-51E4-49D5-9267-DC591991669B}">
      <dsp:nvSpPr>
        <dsp:cNvPr id="0" name=""/>
        <dsp:cNvSpPr/>
      </dsp:nvSpPr>
      <dsp:spPr>
        <a:xfrm rot="5400000">
          <a:off x="4959308" y="-3502913"/>
          <a:ext cx="634786" cy="9186170"/>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MOTOR CONTROL</a:t>
          </a:r>
        </a:p>
        <a:p>
          <a:pPr marL="114300" lvl="1" indent="-114300" algn="l" defTabSz="666750">
            <a:lnSpc>
              <a:spcPct val="90000"/>
            </a:lnSpc>
            <a:spcBef>
              <a:spcPct val="0"/>
            </a:spcBef>
            <a:spcAft>
              <a:spcPct val="15000"/>
            </a:spcAft>
            <a:buChar char="•"/>
          </a:pPr>
          <a:r>
            <a:rPr lang="en-US" sz="1500" kern="1200" dirty="0"/>
            <a:t>INTERNET CONNECTIVITY</a:t>
          </a:r>
        </a:p>
      </dsp:txBody>
      <dsp:txXfrm rot="-5400000">
        <a:off x="683616" y="803767"/>
        <a:ext cx="9155182" cy="572810"/>
      </dsp:txXfrm>
    </dsp:sp>
    <dsp:sp modelId="{F6499124-A722-4A9F-A889-7FE366D5E0EC}">
      <dsp:nvSpPr>
        <dsp:cNvPr id="0" name=""/>
        <dsp:cNvSpPr/>
      </dsp:nvSpPr>
      <dsp:spPr>
        <a:xfrm rot="5400000">
          <a:off x="-146489" y="1690777"/>
          <a:ext cx="976594" cy="6836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3.</a:t>
          </a:r>
        </a:p>
      </dsp:txBody>
      <dsp:txXfrm rot="-5400000">
        <a:off x="0" y="1886096"/>
        <a:ext cx="683616" cy="292978"/>
      </dsp:txXfrm>
    </dsp:sp>
    <dsp:sp modelId="{771E6A87-692E-47B0-9582-DF1774705003}">
      <dsp:nvSpPr>
        <dsp:cNvPr id="0" name=""/>
        <dsp:cNvSpPr/>
      </dsp:nvSpPr>
      <dsp:spPr>
        <a:xfrm rot="5400000">
          <a:off x="4959308" y="-2731404"/>
          <a:ext cx="634786" cy="9186170"/>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PROGRAMMING</a:t>
          </a:r>
        </a:p>
        <a:p>
          <a:pPr marL="114300" lvl="1" indent="-114300" algn="l" defTabSz="666750">
            <a:lnSpc>
              <a:spcPct val="90000"/>
            </a:lnSpc>
            <a:spcBef>
              <a:spcPct val="0"/>
            </a:spcBef>
            <a:spcAft>
              <a:spcPct val="15000"/>
            </a:spcAft>
            <a:buChar char="•"/>
          </a:pPr>
          <a:r>
            <a:rPr lang="en-US" sz="1500" kern="1200" dirty="0"/>
            <a:t>IoT PLATFORM SELECTION</a:t>
          </a:r>
        </a:p>
      </dsp:txBody>
      <dsp:txXfrm rot="-5400000">
        <a:off x="683616" y="1575276"/>
        <a:ext cx="9155182" cy="572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E59C6-507F-4DF1-B1B5-45DC56ED7423}">
      <dsp:nvSpPr>
        <dsp:cNvPr id="0" name=""/>
        <dsp:cNvSpPr/>
      </dsp:nvSpPr>
      <dsp:spPr>
        <a:xfrm rot="5400000">
          <a:off x="-146489" y="147757"/>
          <a:ext cx="976594" cy="6836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4.</a:t>
          </a:r>
        </a:p>
      </dsp:txBody>
      <dsp:txXfrm rot="-5400000">
        <a:off x="0" y="343076"/>
        <a:ext cx="683616" cy="292978"/>
      </dsp:txXfrm>
    </dsp:sp>
    <dsp:sp modelId="{84CB9656-CC68-494A-851B-4B53F3E4F454}">
      <dsp:nvSpPr>
        <dsp:cNvPr id="0" name=""/>
        <dsp:cNvSpPr/>
      </dsp:nvSpPr>
      <dsp:spPr>
        <a:xfrm rot="5400000">
          <a:off x="4971664" y="-4286780"/>
          <a:ext cx="634786" cy="921088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DATA TRANSMISSION</a:t>
          </a:r>
        </a:p>
        <a:p>
          <a:pPr marL="114300" lvl="1" indent="-114300" algn="l" defTabSz="666750">
            <a:lnSpc>
              <a:spcPct val="90000"/>
            </a:lnSpc>
            <a:spcBef>
              <a:spcPct val="0"/>
            </a:spcBef>
            <a:spcAft>
              <a:spcPct val="15000"/>
            </a:spcAft>
            <a:buChar char="•"/>
          </a:pPr>
          <a:r>
            <a:rPr lang="en-US" sz="1500" kern="1200" dirty="0"/>
            <a:t>CLOUD CONFIGURATION</a:t>
          </a:r>
        </a:p>
      </dsp:txBody>
      <dsp:txXfrm rot="-5400000">
        <a:off x="683616" y="32256"/>
        <a:ext cx="9179895" cy="572810"/>
      </dsp:txXfrm>
    </dsp:sp>
    <dsp:sp modelId="{0064A8B2-2B87-42C8-A8E9-5D6A4B2BA22D}">
      <dsp:nvSpPr>
        <dsp:cNvPr id="0" name=""/>
        <dsp:cNvSpPr/>
      </dsp:nvSpPr>
      <dsp:spPr>
        <a:xfrm rot="5400000">
          <a:off x="-146489" y="919267"/>
          <a:ext cx="976594" cy="6836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5.</a:t>
          </a:r>
        </a:p>
      </dsp:txBody>
      <dsp:txXfrm rot="-5400000">
        <a:off x="0" y="1114586"/>
        <a:ext cx="683616" cy="292978"/>
      </dsp:txXfrm>
    </dsp:sp>
    <dsp:sp modelId="{F9E96EDF-0D48-46CB-ADD9-98D71E351CF1}">
      <dsp:nvSpPr>
        <dsp:cNvPr id="0" name=""/>
        <dsp:cNvSpPr/>
      </dsp:nvSpPr>
      <dsp:spPr>
        <a:xfrm rot="5400000">
          <a:off x="4971664" y="-3515270"/>
          <a:ext cx="634786" cy="921088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USER INTERFACE</a:t>
          </a:r>
        </a:p>
        <a:p>
          <a:pPr marL="114300" lvl="1" indent="-114300" algn="l" defTabSz="666750">
            <a:lnSpc>
              <a:spcPct val="90000"/>
            </a:lnSpc>
            <a:spcBef>
              <a:spcPct val="0"/>
            </a:spcBef>
            <a:spcAft>
              <a:spcPct val="15000"/>
            </a:spcAft>
            <a:buChar char="•"/>
          </a:pPr>
          <a:r>
            <a:rPr lang="en-US" sz="1500" kern="1200" dirty="0"/>
            <a:t>AUTOMATION</a:t>
          </a:r>
        </a:p>
      </dsp:txBody>
      <dsp:txXfrm rot="-5400000">
        <a:off x="683616" y="803766"/>
        <a:ext cx="9179895" cy="572810"/>
      </dsp:txXfrm>
    </dsp:sp>
    <dsp:sp modelId="{37229F21-F2DE-4B17-8E54-575314231697}">
      <dsp:nvSpPr>
        <dsp:cNvPr id="0" name=""/>
        <dsp:cNvSpPr/>
      </dsp:nvSpPr>
      <dsp:spPr>
        <a:xfrm rot="5400000">
          <a:off x="-146489" y="1690777"/>
          <a:ext cx="976594" cy="683616"/>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6.</a:t>
          </a:r>
        </a:p>
      </dsp:txBody>
      <dsp:txXfrm rot="-5400000">
        <a:off x="0" y="1886096"/>
        <a:ext cx="683616" cy="292978"/>
      </dsp:txXfrm>
    </dsp:sp>
    <dsp:sp modelId="{DFE0BC85-517D-47F5-B50E-9BB6C0AE8D7F}">
      <dsp:nvSpPr>
        <dsp:cNvPr id="0" name=""/>
        <dsp:cNvSpPr/>
      </dsp:nvSpPr>
      <dsp:spPr>
        <a:xfrm rot="5400000">
          <a:off x="4971664" y="-2772059"/>
          <a:ext cx="634786" cy="921088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DATA ANALYTICS</a:t>
          </a:r>
        </a:p>
        <a:p>
          <a:pPr marL="114300" lvl="1" indent="-114300" algn="l" defTabSz="666750">
            <a:lnSpc>
              <a:spcPct val="90000"/>
            </a:lnSpc>
            <a:spcBef>
              <a:spcPct val="0"/>
            </a:spcBef>
            <a:spcAft>
              <a:spcPct val="15000"/>
            </a:spcAft>
            <a:buChar char="•"/>
          </a:pPr>
          <a:r>
            <a:rPr lang="en-US" sz="1500" kern="1200" dirty="0"/>
            <a:t>SAFETY MEASURES</a:t>
          </a:r>
        </a:p>
      </dsp:txBody>
      <dsp:txXfrm rot="-5400000">
        <a:off x="683616" y="1546977"/>
        <a:ext cx="9179895" cy="5728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9/28/2023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sz="4800" dirty="0">
                <a:effectLst>
                  <a:outerShdw blurRad="38100" dist="38100" dir="2700000" algn="tl">
                    <a:srgbClr val="000000">
                      <a:alpha val="43137"/>
                    </a:srgbClr>
                  </a:outerShdw>
                </a:effectLst>
              </a:rPr>
              <a:t>SMART WATER</a:t>
            </a:r>
            <a:br>
              <a:rPr lang="en-US" sz="4800" dirty="0">
                <a:effectLst>
                  <a:outerShdw blurRad="38100" dist="38100" dir="2700000" algn="tl">
                    <a:srgbClr val="000000">
                      <a:alpha val="43137"/>
                    </a:srgbClr>
                  </a:outerShdw>
                </a:effectLst>
              </a:rPr>
            </a:br>
            <a:br>
              <a:rPr lang="en-US" sz="4800" dirty="0">
                <a:effectLst>
                  <a:outerShdw blurRad="38100" dist="38100" dir="2700000" algn="tl">
                    <a:srgbClr val="000000">
                      <a:alpha val="43137"/>
                    </a:srgbClr>
                  </a:outerShdw>
                </a:effectLst>
              </a:rPr>
            </a:br>
            <a:r>
              <a:rPr lang="en-US" sz="4800" dirty="0">
                <a:effectLst>
                  <a:outerShdw blurRad="38100" dist="38100" dir="2700000" algn="tl">
                    <a:srgbClr val="000000">
                      <a:alpha val="43137"/>
                    </a:srgbClr>
                  </a:outerShdw>
                </a:effectLst>
              </a:rPr>
              <a:t> FOUNTAINS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113005" y="2743200"/>
            <a:ext cx="4102444" cy="1210962"/>
          </a:xfrm>
        </p:spPr>
        <p:txBody>
          <a:bodyPr/>
          <a:lstStyle/>
          <a:p>
            <a:r>
              <a:rPr lang="en-US" dirty="0">
                <a:effectLst>
                  <a:outerShdw blurRad="38100" dist="38100" dir="2700000" algn="tl">
                    <a:srgbClr val="000000">
                      <a:alpha val="43137"/>
                    </a:srgbClr>
                  </a:outerShdw>
                </a:effectLst>
              </a:rPr>
              <a:t>THANK YOU </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382583" y="-346950"/>
            <a:ext cx="4671843" cy="2742478"/>
          </a:xfrm>
        </p:spPr>
        <p:txBody>
          <a:bodyPr/>
          <a:lstStyle/>
          <a:p>
            <a:r>
              <a:rPr lang="en-US" sz="4000" dirty="0">
                <a:latin typeface="Algerian" panose="04020705040A02060702" pitchFamily="82" charset="0"/>
              </a:rPr>
              <a:t>Introduction</a:t>
            </a:r>
            <a:br>
              <a:rPr lang="en-US"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a:t>
            </a:fld>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077729" y="2395528"/>
            <a:ext cx="7500552" cy="5265661"/>
          </a:xfrm>
        </p:spPr>
        <p:txBody>
          <a:bodyPr/>
          <a:lstStyle/>
          <a:p>
            <a:pPr algn="just"/>
            <a:r>
              <a:rPr lang="en-US" dirty="0"/>
              <a:t>Water fountains have become very popular over the last irrigation facilities that uses sensor technology to sense the moisture level of the soil with a microcontroller in order to make a smart switching electronic device to help billions of people. Irregular watering leads to the mineral loss in the soil and may end up with rotting the plants.</a:t>
            </a:r>
          </a:p>
          <a:p>
            <a:pPr algn="just"/>
            <a:endParaRPr lang="en-US" sz="1200" dirty="0"/>
          </a:p>
          <a:p>
            <a:pPr algn="just"/>
            <a:endParaRPr lang="en-US" dirty="0"/>
          </a:p>
          <a:p>
            <a:pPr algn="just"/>
            <a:endParaRPr lang="en-US" dirty="0"/>
          </a:p>
          <a:p>
            <a:endParaRPr lang="en-US" dirty="0"/>
          </a:p>
          <a:p>
            <a:endParaRPr lang="en-US" dirty="0"/>
          </a:p>
          <a:p>
            <a:endParaRPr lang="en-US" dirty="0"/>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74006" y="185351"/>
            <a:ext cx="5778513" cy="6474941"/>
          </a:xfrm>
        </p:spPr>
        <p:txBody>
          <a:bodyPr/>
          <a:lstStyle/>
          <a:p>
            <a:r>
              <a:rPr lang="en-US" sz="2800" dirty="0"/>
              <a:t>                                   </a:t>
            </a:r>
            <a:r>
              <a:rPr lang="en-US" sz="4000" dirty="0">
                <a:latin typeface="Algerian" panose="04020705040A02060702" pitchFamily="82" charset="0"/>
              </a:rPr>
              <a:t>PROBLEM STATEMENT</a:t>
            </a:r>
            <a:br>
              <a:rPr lang="en-US" sz="2800" dirty="0">
                <a:latin typeface="Algerian" panose="04020705040A02060702" pitchFamily="82" charset="0"/>
              </a:rPr>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47135" y="667264"/>
            <a:ext cx="6598508" cy="5696466"/>
          </a:xfrm>
        </p:spPr>
        <p:txBody>
          <a:bodyPr/>
          <a:lstStyle/>
          <a:p>
            <a:pPr algn="just"/>
            <a:r>
              <a:rPr lang="en-US" sz="2000" dirty="0"/>
              <a:t>                                                                                      </a:t>
            </a:r>
            <a:r>
              <a:rPr lang="en-US" sz="2000" dirty="0">
                <a:solidFill>
                  <a:schemeClr val="tx1"/>
                </a:solidFill>
              </a:rPr>
              <a:t>Constant evaporation and splashes from the fountain will reduce the water level, and in a long run the water in the fountain reservoir will dry off, therefore we need a system that can constantly monitor the water level. During day-to-day activities many people often forget to water their plants and thus it becomes challenging for them to keep their plants healthy and alive. Also, it is a challenge for farmers to</a:t>
            </a:r>
          </a:p>
          <a:p>
            <a:pPr algn="just"/>
            <a:r>
              <a:rPr lang="en-US" sz="2000" dirty="0">
                <a:solidFill>
                  <a:schemeClr val="tx1"/>
                </a:solidFill>
              </a:rPr>
              <a:t>maintain their fields and manage watering of plants during</a:t>
            </a:r>
          </a:p>
          <a:p>
            <a:pPr algn="just"/>
            <a:r>
              <a:rPr lang="en-US" sz="2000" dirty="0">
                <a:solidFill>
                  <a:schemeClr val="tx1"/>
                </a:solidFill>
              </a:rPr>
              <a:t>shortage of water.</a:t>
            </a:r>
          </a:p>
          <a:p>
            <a:endParaRPr lang="en-US" dirty="0"/>
          </a:p>
          <a:p>
            <a:endParaRPr lang="en-US" dirty="0"/>
          </a:p>
        </p:txBody>
      </p:sp>
      <p:pic>
        <p:nvPicPr>
          <p:cNvPr id="5" name="Picture 4">
            <a:extLst>
              <a:ext uri="{FF2B5EF4-FFF2-40B4-BE49-F238E27FC236}">
                <a16:creationId xmlns:a16="http://schemas.microsoft.com/office/drawing/2014/main" id="{34BE9224-3530-FA90-015A-518FCBCDC7DE}"/>
              </a:ext>
            </a:extLst>
          </p:cNvPr>
          <p:cNvPicPr>
            <a:picLocks noChangeAspect="1"/>
          </p:cNvPicPr>
          <p:nvPr/>
        </p:nvPicPr>
        <p:blipFill>
          <a:blip r:embed="rId2"/>
          <a:stretch>
            <a:fillRect/>
          </a:stretch>
        </p:blipFill>
        <p:spPr>
          <a:xfrm>
            <a:off x="6915665" y="667264"/>
            <a:ext cx="5029200" cy="5534025"/>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2D83-F913-DADA-F24A-35927F3C2234}"/>
              </a:ext>
            </a:extLst>
          </p:cNvPr>
          <p:cNvSpPr>
            <a:spLocks noGrp="1"/>
          </p:cNvSpPr>
          <p:nvPr>
            <p:ph type="title"/>
          </p:nvPr>
        </p:nvSpPr>
        <p:spPr>
          <a:xfrm>
            <a:off x="4279899" y="-269902"/>
            <a:ext cx="4443971" cy="1283156"/>
          </a:xfrm>
        </p:spPr>
        <p:txBody>
          <a:bodyPr/>
          <a:lstStyle/>
          <a:p>
            <a:r>
              <a:rPr lang="en-US" sz="4000" dirty="0">
                <a:latin typeface="Algerian" panose="04020705040A02060702" pitchFamily="82" charset="0"/>
              </a:rPr>
              <a:t>METHODOLOGY</a:t>
            </a:r>
          </a:p>
        </p:txBody>
      </p:sp>
      <p:sp>
        <p:nvSpPr>
          <p:cNvPr id="4" name="Slide Number Placeholder 3">
            <a:extLst>
              <a:ext uri="{FF2B5EF4-FFF2-40B4-BE49-F238E27FC236}">
                <a16:creationId xmlns:a16="http://schemas.microsoft.com/office/drawing/2014/main" id="{7FA2BFAC-17EC-BB0E-8A8D-D006934ECDE2}"/>
              </a:ext>
            </a:extLst>
          </p:cNvPr>
          <p:cNvSpPr>
            <a:spLocks noGrp="1"/>
          </p:cNvSpPr>
          <p:nvPr>
            <p:ph type="sldNum" sz="quarter" idx="12"/>
          </p:nvPr>
        </p:nvSpPr>
        <p:spPr/>
        <p:txBody>
          <a:bodyPr/>
          <a:lstStyle/>
          <a:p>
            <a:fld id="{48F63A3B-78C7-47BE-AE5E-E10140E04643}" type="slidenum">
              <a:rPr lang="en-US" smtClean="0"/>
              <a:pPr/>
              <a:t>4</a:t>
            </a:fld>
            <a:endParaRPr lang="en-US" dirty="0"/>
          </a:p>
        </p:txBody>
      </p:sp>
      <p:graphicFrame>
        <p:nvGraphicFramePr>
          <p:cNvPr id="12" name="Diagram 11">
            <a:extLst>
              <a:ext uri="{FF2B5EF4-FFF2-40B4-BE49-F238E27FC236}">
                <a16:creationId xmlns:a16="http://schemas.microsoft.com/office/drawing/2014/main" id="{40F4E3A7-4DC0-8337-9362-91E3EAF01434}"/>
              </a:ext>
            </a:extLst>
          </p:cNvPr>
          <p:cNvGraphicFramePr/>
          <p:nvPr>
            <p:extLst>
              <p:ext uri="{D42A27DB-BD31-4B8C-83A1-F6EECF244321}">
                <p14:modId xmlns:p14="http://schemas.microsoft.com/office/powerpoint/2010/main" val="3575343570"/>
              </p:ext>
            </p:extLst>
          </p:nvPr>
        </p:nvGraphicFramePr>
        <p:xfrm>
          <a:off x="1646709" y="1370227"/>
          <a:ext cx="9869787" cy="2522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1B0981C1-1688-7E6A-BD75-2A62844346FB}"/>
              </a:ext>
            </a:extLst>
          </p:cNvPr>
          <p:cNvGraphicFramePr/>
          <p:nvPr>
            <p:extLst>
              <p:ext uri="{D42A27DB-BD31-4B8C-83A1-F6EECF244321}">
                <p14:modId xmlns:p14="http://schemas.microsoft.com/office/powerpoint/2010/main" val="3676681267"/>
              </p:ext>
            </p:extLst>
          </p:nvPr>
        </p:nvGraphicFramePr>
        <p:xfrm>
          <a:off x="1646710" y="3719384"/>
          <a:ext cx="9894500" cy="25221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4354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7F1C-81BD-8E1D-23CD-26ED480A6351}"/>
              </a:ext>
            </a:extLst>
          </p:cNvPr>
          <p:cNvSpPr>
            <a:spLocks noGrp="1"/>
          </p:cNvSpPr>
          <p:nvPr>
            <p:ph type="title"/>
          </p:nvPr>
        </p:nvSpPr>
        <p:spPr>
          <a:xfrm>
            <a:off x="760939" y="568411"/>
            <a:ext cx="3292078" cy="815546"/>
          </a:xfrm>
        </p:spPr>
        <p:txBody>
          <a:bodyPr/>
          <a:lstStyle/>
          <a:p>
            <a:r>
              <a:rPr lang="en-US" sz="4000" dirty="0">
                <a:latin typeface="Algerian" panose="04020705040A02060702" pitchFamily="82" charset="0"/>
              </a:rPr>
              <a:t>HARDWARES </a:t>
            </a:r>
          </a:p>
        </p:txBody>
      </p:sp>
      <p:sp>
        <p:nvSpPr>
          <p:cNvPr id="4" name="Slide Number Placeholder 3">
            <a:extLst>
              <a:ext uri="{FF2B5EF4-FFF2-40B4-BE49-F238E27FC236}">
                <a16:creationId xmlns:a16="http://schemas.microsoft.com/office/drawing/2014/main" id="{CC0A6048-073B-4EC2-D7FF-4AFEA863764C}"/>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5" name="Text Placeholder 4">
            <a:extLst>
              <a:ext uri="{FF2B5EF4-FFF2-40B4-BE49-F238E27FC236}">
                <a16:creationId xmlns:a16="http://schemas.microsoft.com/office/drawing/2014/main" id="{F71365AC-5911-5860-9C64-4D5709957806}"/>
              </a:ext>
            </a:extLst>
          </p:cNvPr>
          <p:cNvSpPr>
            <a:spLocks noGrp="1"/>
          </p:cNvSpPr>
          <p:nvPr>
            <p:ph type="body" sz="half" idx="2"/>
          </p:nvPr>
        </p:nvSpPr>
        <p:spPr>
          <a:xfrm>
            <a:off x="1101279" y="1692875"/>
            <a:ext cx="10711779" cy="4596713"/>
          </a:xfrm>
        </p:spPr>
        <p:txBody>
          <a:bodyPr>
            <a:normAutofit fontScale="92500" lnSpcReduction="20000"/>
          </a:bodyPr>
          <a:lstStyle/>
          <a:p>
            <a:pPr algn="just">
              <a:lnSpc>
                <a:spcPct val="160000"/>
              </a:lnSpc>
            </a:pPr>
            <a:r>
              <a:rPr lang="en-US" sz="2000" b="1" dirty="0">
                <a:solidFill>
                  <a:schemeClr val="tx1"/>
                </a:solidFill>
              </a:rPr>
              <a:t>1.Fountain Hardware: </a:t>
            </a:r>
            <a:r>
              <a:rPr lang="en-US" sz="2000" dirty="0">
                <a:solidFill>
                  <a:schemeClr val="tx1"/>
                </a:solidFill>
              </a:rPr>
              <a:t>Start with a basic water fountain or build your own using a pump, tubing, and a water container.</a:t>
            </a:r>
          </a:p>
          <a:p>
            <a:pPr algn="just">
              <a:lnSpc>
                <a:spcPct val="160000"/>
              </a:lnSpc>
            </a:pPr>
            <a:r>
              <a:rPr lang="en-US" sz="2000" b="1" dirty="0">
                <a:solidFill>
                  <a:schemeClr val="tx1"/>
                </a:solidFill>
              </a:rPr>
              <a:t>2.Iot Device: </a:t>
            </a:r>
            <a:r>
              <a:rPr lang="en-US" sz="2000" dirty="0">
                <a:solidFill>
                  <a:schemeClr val="tx1"/>
                </a:solidFill>
              </a:rPr>
              <a:t>Need a microcontroller (e. g., Raspberry Pi,  Arduino, or, ESP8266/ESP32)to control the fountain and connect it to the internet.</a:t>
            </a:r>
          </a:p>
          <a:p>
            <a:pPr algn="just">
              <a:lnSpc>
                <a:spcPct val="160000"/>
              </a:lnSpc>
            </a:pPr>
            <a:r>
              <a:rPr lang="en-US" sz="2000" b="1" dirty="0">
                <a:solidFill>
                  <a:schemeClr val="tx1"/>
                </a:solidFill>
              </a:rPr>
              <a:t>3.Water level sensor: </a:t>
            </a:r>
            <a:r>
              <a:rPr lang="en-US" sz="2000" dirty="0">
                <a:solidFill>
                  <a:schemeClr val="tx1"/>
                </a:solidFill>
              </a:rPr>
              <a:t>Use a water level sensor to monitor the water level in the fountain.</a:t>
            </a:r>
          </a:p>
          <a:p>
            <a:pPr algn="just">
              <a:lnSpc>
                <a:spcPct val="160000"/>
              </a:lnSpc>
            </a:pPr>
            <a:r>
              <a:rPr lang="en-US" sz="2000" b="1" dirty="0">
                <a:solidFill>
                  <a:schemeClr val="tx1"/>
                </a:solidFill>
              </a:rPr>
              <a:t>4.Control mechanism:</a:t>
            </a:r>
            <a:r>
              <a:rPr lang="en-US" sz="2000" dirty="0">
                <a:solidFill>
                  <a:schemeClr val="tx1"/>
                </a:solidFill>
              </a:rPr>
              <a:t> Implement a motor control or valve system to adjust the water flow.</a:t>
            </a:r>
          </a:p>
          <a:p>
            <a:pPr algn="just">
              <a:lnSpc>
                <a:spcPct val="160000"/>
              </a:lnSpc>
            </a:pPr>
            <a:r>
              <a:rPr lang="en-US" sz="2000" b="1" dirty="0">
                <a:solidFill>
                  <a:schemeClr val="tx1"/>
                </a:solidFill>
              </a:rPr>
              <a:t>5.sensors: </a:t>
            </a:r>
            <a:r>
              <a:rPr lang="en-US" sz="2000" dirty="0">
                <a:solidFill>
                  <a:schemeClr val="tx1"/>
                </a:solidFill>
              </a:rPr>
              <a:t>Optional sensors like temperature and humidity sensors for environment monitoring.</a:t>
            </a:r>
          </a:p>
          <a:p>
            <a:pPr algn="just">
              <a:lnSpc>
                <a:spcPct val="160000"/>
              </a:lnSpc>
            </a:pPr>
            <a:r>
              <a:rPr lang="en-US" sz="2000" b="1" dirty="0">
                <a:solidFill>
                  <a:schemeClr val="tx1"/>
                </a:solidFill>
              </a:rPr>
              <a:t>6.Power supply: </a:t>
            </a:r>
            <a:r>
              <a:rPr lang="en-US" sz="2000" dirty="0">
                <a:solidFill>
                  <a:schemeClr val="tx1"/>
                </a:solidFill>
              </a:rPr>
              <a:t>Ensure a stable power supply for the IoT device and the fountain components.</a:t>
            </a:r>
          </a:p>
          <a:p>
            <a:pPr algn="just">
              <a:lnSpc>
                <a:spcPct val="160000"/>
              </a:lnSpc>
            </a:pPr>
            <a:r>
              <a:rPr lang="en-US" sz="2000" b="1" dirty="0">
                <a:solidFill>
                  <a:schemeClr val="tx1"/>
                </a:solidFill>
              </a:rPr>
              <a:t>7.Internet connectivity: </a:t>
            </a:r>
            <a:r>
              <a:rPr lang="en-US" sz="2000" dirty="0">
                <a:solidFill>
                  <a:schemeClr val="tx1"/>
                </a:solidFill>
              </a:rPr>
              <a:t>Choose a method for internet connectivity (Wi-fi, Ethernet, or cellular)for your IoT device.</a:t>
            </a:r>
          </a:p>
        </p:txBody>
      </p:sp>
    </p:spTree>
    <p:extLst>
      <p:ext uri="{BB962C8B-B14F-4D97-AF65-F5344CB8AC3E}">
        <p14:creationId xmlns:p14="http://schemas.microsoft.com/office/powerpoint/2010/main" val="104029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E70F2D-EBBB-693C-E1FB-01DC0E3C8783}"/>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Text Placeholder 4">
            <a:extLst>
              <a:ext uri="{FF2B5EF4-FFF2-40B4-BE49-F238E27FC236}">
                <a16:creationId xmlns:a16="http://schemas.microsoft.com/office/drawing/2014/main" id="{990B1C62-41E6-E0D0-D87B-240E6FD0E0C5}"/>
              </a:ext>
            </a:extLst>
          </p:cNvPr>
          <p:cNvSpPr>
            <a:spLocks noGrp="1"/>
          </p:cNvSpPr>
          <p:nvPr>
            <p:ph type="body" sz="half" idx="2"/>
          </p:nvPr>
        </p:nvSpPr>
        <p:spPr>
          <a:xfrm>
            <a:off x="760938" y="1025611"/>
            <a:ext cx="10665089" cy="5071978"/>
          </a:xfrm>
        </p:spPr>
        <p:txBody>
          <a:bodyPr>
            <a:normAutofit/>
          </a:bodyPr>
          <a:lstStyle/>
          <a:p>
            <a:pPr>
              <a:lnSpc>
                <a:spcPct val="150000"/>
              </a:lnSpc>
            </a:pPr>
            <a:r>
              <a:rPr lang="en-US" sz="2000" b="1" dirty="0">
                <a:solidFill>
                  <a:schemeClr val="tx1"/>
                </a:solidFill>
              </a:rPr>
              <a:t>8.LED: </a:t>
            </a:r>
            <a:r>
              <a:rPr lang="en-US" sz="2000" dirty="0">
                <a:solidFill>
                  <a:schemeClr val="tx1"/>
                </a:solidFill>
              </a:rPr>
              <a:t>LED light is connected to appropriate digital pins on your microcontroller and also connect the current –limiting resistors in series with the LEDs.</a:t>
            </a:r>
          </a:p>
          <a:p>
            <a:pPr>
              <a:lnSpc>
                <a:spcPct val="150000"/>
              </a:lnSpc>
            </a:pPr>
            <a:r>
              <a:rPr lang="en-US" sz="2000" b="1" dirty="0">
                <a:solidFill>
                  <a:schemeClr val="tx1"/>
                </a:solidFill>
              </a:rPr>
              <a:t>9.Water Pump: </a:t>
            </a:r>
            <a:r>
              <a:rPr lang="en-US" sz="2000" dirty="0">
                <a:solidFill>
                  <a:schemeClr val="tx1"/>
                </a:solidFill>
              </a:rPr>
              <a:t>Connect the positive wire(usually red)from the water pump to a digital pin on your microcontroller(e.g., pin9)and the negative wire(usually black or brown)to the microcontroller’s ground (GND).</a:t>
            </a:r>
          </a:p>
          <a:p>
            <a:pPr>
              <a:lnSpc>
                <a:spcPct val="150000"/>
              </a:lnSpc>
            </a:pPr>
            <a:r>
              <a:rPr lang="en-US" sz="2000" b="1" dirty="0">
                <a:solidFill>
                  <a:schemeClr val="tx1"/>
                </a:solidFill>
              </a:rPr>
              <a:t>10.Tubing: </a:t>
            </a:r>
            <a:r>
              <a:rPr lang="en-US" sz="2000" dirty="0">
                <a:solidFill>
                  <a:schemeClr val="tx1"/>
                </a:solidFill>
              </a:rPr>
              <a:t>Set up the tubing to ensure water flows from the pump to the desired locations in your fountain.</a:t>
            </a:r>
          </a:p>
        </p:txBody>
      </p:sp>
    </p:spTree>
    <p:extLst>
      <p:ext uri="{BB962C8B-B14F-4D97-AF65-F5344CB8AC3E}">
        <p14:creationId xmlns:p14="http://schemas.microsoft.com/office/powerpoint/2010/main" val="206923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0F93-BA81-ACDA-0D20-5EB9F809A1D2}"/>
              </a:ext>
            </a:extLst>
          </p:cNvPr>
          <p:cNvSpPr>
            <a:spLocks noGrp="1"/>
          </p:cNvSpPr>
          <p:nvPr>
            <p:ph type="title"/>
          </p:nvPr>
        </p:nvSpPr>
        <p:spPr>
          <a:xfrm>
            <a:off x="772865" y="310530"/>
            <a:ext cx="4664108" cy="1085784"/>
          </a:xfrm>
        </p:spPr>
        <p:txBody>
          <a:bodyPr/>
          <a:lstStyle/>
          <a:p>
            <a:r>
              <a:rPr lang="en-US" sz="4000" dirty="0">
                <a:latin typeface="Algerian" panose="04020705040A02060702" pitchFamily="82" charset="0"/>
              </a:rPr>
              <a:t>FUNCTIONALITY</a:t>
            </a:r>
          </a:p>
        </p:txBody>
      </p:sp>
      <p:sp>
        <p:nvSpPr>
          <p:cNvPr id="4" name="Slide Number Placeholder 3">
            <a:extLst>
              <a:ext uri="{FF2B5EF4-FFF2-40B4-BE49-F238E27FC236}">
                <a16:creationId xmlns:a16="http://schemas.microsoft.com/office/drawing/2014/main" id="{EFBB6E2D-16FA-EB61-641E-01154373847C}"/>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Text Placeholder 4">
            <a:extLst>
              <a:ext uri="{FF2B5EF4-FFF2-40B4-BE49-F238E27FC236}">
                <a16:creationId xmlns:a16="http://schemas.microsoft.com/office/drawing/2014/main" id="{933E49E9-B6A0-F179-EA21-550FCE54B30F}"/>
              </a:ext>
            </a:extLst>
          </p:cNvPr>
          <p:cNvSpPr>
            <a:spLocks noGrp="1"/>
          </p:cNvSpPr>
          <p:nvPr>
            <p:ph type="body" sz="half" idx="2"/>
          </p:nvPr>
        </p:nvSpPr>
        <p:spPr>
          <a:xfrm>
            <a:off x="1724335" y="1620347"/>
            <a:ext cx="9582097" cy="4854594"/>
          </a:xfrm>
        </p:spPr>
        <p:txBody>
          <a:bodyPr/>
          <a:lstStyle/>
          <a:p>
            <a:pPr algn="just">
              <a:lnSpc>
                <a:spcPct val="150000"/>
              </a:lnSpc>
            </a:pPr>
            <a:r>
              <a:rPr lang="en-US" sz="2000" b="1" dirty="0">
                <a:solidFill>
                  <a:schemeClr val="tx1"/>
                </a:solidFill>
              </a:rPr>
              <a:t>1.Remote Control: </a:t>
            </a:r>
            <a:r>
              <a:rPr lang="en-US" sz="2000" dirty="0">
                <a:solidFill>
                  <a:schemeClr val="tx1"/>
                </a:solidFill>
              </a:rPr>
              <a:t>Allow users to control the fountain through a mobile app or web interface.</a:t>
            </a:r>
          </a:p>
          <a:p>
            <a:pPr algn="just">
              <a:lnSpc>
                <a:spcPct val="150000"/>
              </a:lnSpc>
            </a:pPr>
            <a:r>
              <a:rPr lang="en-US" sz="2000" b="1" dirty="0">
                <a:solidFill>
                  <a:schemeClr val="tx1"/>
                </a:solidFill>
              </a:rPr>
              <a:t>2.Automated Features: </a:t>
            </a:r>
            <a:r>
              <a:rPr lang="en-US" sz="2000" dirty="0">
                <a:solidFill>
                  <a:schemeClr val="tx1"/>
                </a:solidFill>
              </a:rPr>
              <a:t>Implement automation features like scheduling, water level alerts, or adjusting water flow based on environmental conditions.</a:t>
            </a:r>
          </a:p>
          <a:p>
            <a:pPr algn="just">
              <a:lnSpc>
                <a:spcPct val="150000"/>
              </a:lnSpc>
            </a:pPr>
            <a:r>
              <a:rPr lang="en-US" sz="2000" b="1" dirty="0">
                <a:solidFill>
                  <a:schemeClr val="tx1"/>
                </a:solidFill>
              </a:rPr>
              <a:t>3.Data Analytics: </a:t>
            </a:r>
            <a:r>
              <a:rPr lang="en-US" sz="2000" dirty="0">
                <a:solidFill>
                  <a:schemeClr val="tx1"/>
                </a:solidFill>
              </a:rPr>
              <a:t>Analyze the collected data for insights into water usage and environmental conditions.</a:t>
            </a:r>
          </a:p>
          <a:p>
            <a:pPr algn="just">
              <a:lnSpc>
                <a:spcPct val="150000"/>
              </a:lnSpc>
            </a:pPr>
            <a:r>
              <a:rPr lang="en-US" sz="2000" b="1" dirty="0">
                <a:solidFill>
                  <a:schemeClr val="tx1"/>
                </a:solidFill>
              </a:rPr>
              <a:t>4.Safety: </a:t>
            </a:r>
            <a:r>
              <a:rPr lang="en-US" sz="2000" dirty="0">
                <a:solidFill>
                  <a:schemeClr val="tx1"/>
                </a:solidFill>
              </a:rPr>
              <a:t>Include safety features like automatic shut-off if the water level is too low.</a:t>
            </a:r>
          </a:p>
          <a:p>
            <a:pPr algn="just">
              <a:lnSpc>
                <a:spcPct val="150000"/>
              </a:lnSpc>
            </a:pPr>
            <a:r>
              <a:rPr lang="en-US" sz="2000" b="1" dirty="0">
                <a:solidFill>
                  <a:schemeClr val="tx1"/>
                </a:solidFill>
              </a:rPr>
              <a:t>5.Energy Efficiency: </a:t>
            </a:r>
            <a:r>
              <a:rPr lang="en-US" sz="2000" dirty="0">
                <a:solidFill>
                  <a:schemeClr val="tx1"/>
                </a:solidFill>
              </a:rPr>
              <a:t>Optimize your system for energy efficiency, especially if it’s running 24/7. </a:t>
            </a:r>
          </a:p>
        </p:txBody>
      </p:sp>
    </p:spTree>
    <p:extLst>
      <p:ext uri="{BB962C8B-B14F-4D97-AF65-F5344CB8AC3E}">
        <p14:creationId xmlns:p14="http://schemas.microsoft.com/office/powerpoint/2010/main" val="167537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F8F8-1C35-04E5-F377-B8E787824AB2}"/>
              </a:ext>
            </a:extLst>
          </p:cNvPr>
          <p:cNvSpPr>
            <a:spLocks noGrp="1"/>
          </p:cNvSpPr>
          <p:nvPr>
            <p:ph type="title"/>
          </p:nvPr>
        </p:nvSpPr>
        <p:spPr>
          <a:xfrm>
            <a:off x="578707" y="398962"/>
            <a:ext cx="5216612" cy="639006"/>
          </a:xfrm>
        </p:spPr>
        <p:txBody>
          <a:bodyPr/>
          <a:lstStyle/>
          <a:p>
            <a:r>
              <a:rPr lang="en-US" sz="4000" dirty="0">
                <a:latin typeface="Algerian" panose="04020705040A02060702" pitchFamily="82" charset="0"/>
              </a:rPr>
              <a:t>Problem solution</a:t>
            </a:r>
          </a:p>
        </p:txBody>
      </p:sp>
      <p:sp>
        <p:nvSpPr>
          <p:cNvPr id="4" name="Slide Number Placeholder 3">
            <a:extLst>
              <a:ext uri="{FF2B5EF4-FFF2-40B4-BE49-F238E27FC236}">
                <a16:creationId xmlns:a16="http://schemas.microsoft.com/office/drawing/2014/main" id="{E79B34D7-2006-7BC5-F347-B681C1DD6D86}"/>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Text Placeholder 4">
            <a:extLst>
              <a:ext uri="{FF2B5EF4-FFF2-40B4-BE49-F238E27FC236}">
                <a16:creationId xmlns:a16="http://schemas.microsoft.com/office/drawing/2014/main" id="{FDB12579-DBC8-7540-077E-D3315F0762F0}"/>
              </a:ext>
            </a:extLst>
          </p:cNvPr>
          <p:cNvSpPr>
            <a:spLocks noGrp="1"/>
          </p:cNvSpPr>
          <p:nvPr>
            <p:ph type="body" sz="half" idx="2"/>
          </p:nvPr>
        </p:nvSpPr>
        <p:spPr>
          <a:xfrm>
            <a:off x="578707" y="1212045"/>
            <a:ext cx="6662352" cy="5059621"/>
          </a:xfrm>
        </p:spPr>
        <p:txBody>
          <a:bodyPr>
            <a:noAutofit/>
          </a:bodyPr>
          <a:lstStyle/>
          <a:p>
            <a:pPr algn="just"/>
            <a:r>
              <a:rPr lang="en-US" sz="2400" dirty="0">
                <a:solidFill>
                  <a:schemeClr val="tx1"/>
                </a:solidFill>
              </a:rPr>
              <a:t>The project is to design a smart water fountain that can monitor the water quality and automatically replace water polluted(not healthy)or running out. We will use sensors to measure the water quality. common water quality measurement factors include temperature, PH-value, conductance, turbidity and hardness. Considering the pollution at home can only affect limited factors, we choose temperature, PH-value and conductance to be the three properties used for calculating water quality in our water fountain. the water Fountain is also designed to self –filter the water every time when water is pumped through the submersible water pump. </a:t>
            </a:r>
          </a:p>
        </p:txBody>
      </p:sp>
      <p:pic>
        <p:nvPicPr>
          <p:cNvPr id="10" name="Picture 9">
            <a:extLst>
              <a:ext uri="{FF2B5EF4-FFF2-40B4-BE49-F238E27FC236}">
                <a16:creationId xmlns:a16="http://schemas.microsoft.com/office/drawing/2014/main" id="{003B1D43-597A-5636-F94A-185F6D95B63F}"/>
              </a:ext>
            </a:extLst>
          </p:cNvPr>
          <p:cNvPicPr>
            <a:picLocks noChangeAspect="1"/>
          </p:cNvPicPr>
          <p:nvPr/>
        </p:nvPicPr>
        <p:blipFill>
          <a:blip r:embed="rId2"/>
          <a:stretch>
            <a:fillRect/>
          </a:stretch>
        </p:blipFill>
        <p:spPr>
          <a:xfrm>
            <a:off x="7419977" y="701702"/>
            <a:ext cx="4193316" cy="6080308"/>
          </a:xfrm>
          <a:prstGeom prst="rect">
            <a:avLst/>
          </a:prstGeom>
        </p:spPr>
      </p:pic>
    </p:spTree>
    <p:extLst>
      <p:ext uri="{BB962C8B-B14F-4D97-AF65-F5344CB8AC3E}">
        <p14:creationId xmlns:p14="http://schemas.microsoft.com/office/powerpoint/2010/main" val="85476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EED1C2-383A-2D0A-BFC0-8C0AA46C4491}"/>
              </a:ext>
            </a:extLst>
          </p:cNvPr>
          <p:cNvSpPr>
            <a:spLocks noGrp="1"/>
          </p:cNvSpPr>
          <p:nvPr>
            <p:ph type="ftr" sz="quarter" idx="13"/>
          </p:nvPr>
        </p:nvSpPr>
        <p:spPr>
          <a:xfrm>
            <a:off x="1668163" y="1285102"/>
            <a:ext cx="7030994" cy="3978875"/>
          </a:xfrm>
        </p:spPr>
        <p:txBody>
          <a:bodyPr/>
          <a:lstStyle/>
          <a:p>
            <a:pPr algn="ctr"/>
            <a:r>
              <a:rPr lang="en-US" sz="2000" dirty="0"/>
              <a:t>Implementing IoT technology in a smart water fountain offers a myriad of benefits, including real-time monitoring , automation, and enhanced user experiences. By integrating sensors, data analytics, and remote control capabilities, a smart water fountain becomes more efficient, user-friendly, and environmentally conscious. It can proactively manage water levels, quality, and energy consumption, ensuring optimal performance and resource conservation. IoT-enabled smart water fountains can provide valuable insights through data analytics, enabling predictive maintenance and informed decision-making. However, it’s crucial to prioritize data security ,privacy, and system reliability throughout the design and operation of such systems. </a:t>
            </a:r>
          </a:p>
        </p:txBody>
      </p:sp>
      <p:sp>
        <p:nvSpPr>
          <p:cNvPr id="4" name="Slide Number Placeholder 3">
            <a:extLst>
              <a:ext uri="{FF2B5EF4-FFF2-40B4-BE49-F238E27FC236}">
                <a16:creationId xmlns:a16="http://schemas.microsoft.com/office/drawing/2014/main" id="{6F2467B6-6F04-0B04-EC13-87AAA4371802}"/>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7" name="Title 6">
            <a:extLst>
              <a:ext uri="{FF2B5EF4-FFF2-40B4-BE49-F238E27FC236}">
                <a16:creationId xmlns:a16="http://schemas.microsoft.com/office/drawing/2014/main" id="{2BC59661-EA2D-8A45-77B5-C246B006996A}"/>
              </a:ext>
            </a:extLst>
          </p:cNvPr>
          <p:cNvSpPr>
            <a:spLocks noGrp="1"/>
          </p:cNvSpPr>
          <p:nvPr>
            <p:ph type="title"/>
          </p:nvPr>
        </p:nvSpPr>
        <p:spPr>
          <a:xfrm>
            <a:off x="926757" y="308919"/>
            <a:ext cx="4399005" cy="815546"/>
          </a:xfrm>
        </p:spPr>
        <p:txBody>
          <a:bodyPr/>
          <a:lstStyle/>
          <a:p>
            <a:r>
              <a:rPr lang="en-US" sz="4000" dirty="0">
                <a:latin typeface="Algerian" panose="04020705040A02060702" pitchFamily="82" charset="0"/>
              </a:rPr>
              <a:t>conclusion</a:t>
            </a:r>
          </a:p>
        </p:txBody>
      </p:sp>
    </p:spTree>
    <p:extLst>
      <p:ext uri="{BB962C8B-B14F-4D97-AF65-F5344CB8AC3E}">
        <p14:creationId xmlns:p14="http://schemas.microsoft.com/office/powerpoint/2010/main" val="226793768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17FA41-AE03-4A0A-A9B0-817CABD0947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{6C45D651-955A-440F-A40D-13E6DDD26213}tf78438558_win32</Template>
  <TotalTime>358</TotalTime>
  <Words>803</Words>
  <Application>Microsoft Office PowerPoint</Application>
  <PresentationFormat>Widescreen</PresentationFormat>
  <Paragraphs>59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Arial Black</vt:lpstr>
      <vt:lpstr>Calibri</vt:lpstr>
      <vt:lpstr>Sabon Next LT</vt:lpstr>
      <vt:lpstr>Custom</vt:lpstr>
      <vt:lpstr>SMART WATER   FOUNTAINS</vt:lpstr>
      <vt:lpstr>Introduction </vt:lpstr>
      <vt:lpstr>                                   PROBLEM STATEMENT              </vt:lpstr>
      <vt:lpstr>METHODOLOGY</vt:lpstr>
      <vt:lpstr>HARDWARES </vt:lpstr>
      <vt:lpstr>PowerPoint Presentation</vt:lpstr>
      <vt:lpstr>FUNCTIONALITY</vt:lpstr>
      <vt:lpstr>Problem solution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FOUNTAINS</dc:title>
  <dc:subject/>
  <dc:creator>jagan s</dc:creator>
  <cp:lastModifiedBy>jagan s</cp:lastModifiedBy>
  <cp:revision>3</cp:revision>
  <dcterms:created xsi:type="dcterms:W3CDTF">2023-09-28T05:15:50Z</dcterms:created>
  <dcterms:modified xsi:type="dcterms:W3CDTF">2023-09-28T11:16:00Z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