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4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6" name="TextBox 13"/>
          <p:cNvSpPr txBox="1"/>
          <p:nvPr/>
        </p:nvSpPr>
        <p:spPr>
          <a:xfrm>
            <a:off x="676275" y="3359786"/>
            <a:ext cx="10546649" cy="1869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US" altLang="en-IN" sz="2400" b="1"/>
              <a:t>GOMATHI.M</a:t>
            </a:r>
            <a:endParaRPr lang="en-US" sz="2400" dirty="0"/>
          </a:p>
          <a:p>
            <a:r>
              <a:rPr lang="en-US" sz="2400" dirty="0"/>
              <a:t>R</a:t>
            </a:r>
            <a:r>
              <a:rPr lang="en-US" altLang="en-IN" sz="2400" dirty="0"/>
              <a:t>REGISTERNO: 312204234</a:t>
            </a:r>
            <a:endParaRPr lang="zh-CN" altLang="en-US"/>
          </a:p>
          <a:p>
            <a:r>
              <a:rPr lang="en-US" altLang="en-IN" sz="2400" dirty="0"/>
              <a:t>DEPARTMENT : B.COM ACCOUNTING AND FINANCE</a:t>
            </a:r>
            <a:endParaRPr lang="zh-CN" altLang="en-US"/>
          </a:p>
          <a:p>
            <a:r>
              <a:rPr lang="en-US" altLang="en-IN" sz="2400" dirty="0"/>
              <a:t> </a:t>
            </a:r>
            <a:r>
              <a:rPr lang="en-US" sz="2400" dirty="0"/>
              <a:t>COLLEGE</a:t>
            </a:r>
            <a:r>
              <a:rPr lang="en-US" altLang="en-IN" sz="2400" dirty="0"/>
              <a:t>: ANNAI VIOLET ARTS AND SCIENCE COLLEGE. 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834615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en-IN" sz="4800" b="1" spc="15" dirty="0">
                <a:latin typeface="Trebuchet MS"/>
                <a:cs typeface="Trebuchet MS"/>
              </a:rPr>
              <a:t>MODELLING Approach 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 rot="21600000">
            <a:off x="480281" y="1262377"/>
            <a:ext cx="11711719" cy="55397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Define Objectives
Purpose: Determine the primary goals of the scorecard (e.g., performance evaluation, training needs assessment).
Stakeholders: Identify who will use the scorecard and their specific requirement</a:t>
            </a:r>
            <a:r>
              <a:rPr lang="en-US" altLang="en-IN" sz="2800">
                <a:solidFill>
                  <a:srgbClr val="000000"/>
                </a:solidFill>
              </a:rPr>
              <a:t>s</a:t>
            </a:r>
            <a:r>
              <a:rPr lang="en-IN" sz="2800">
                <a:solidFill>
                  <a:srgbClr val="000000"/>
                </a:solidFill>
              </a:rPr>
              <a:t>
2. Identify Key Performance Indicators (KPIs)
Select Relevant KPIs: Choose KPIs that align with business goals, such as:
Productivity (e.g., sales targets)
Quality (e.g., error rates)
Engagement (e.g., feedback scores)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411525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351"/>
            <a:ext cx="12222158" cy="46146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TextBox 1048595"/>
          <p:cNvSpPr txBox="1"/>
          <p:nvPr/>
        </p:nvSpPr>
        <p:spPr>
          <a:xfrm>
            <a:off x="755332" y="2335530"/>
            <a:ext cx="10106717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Overall, a well-implemented employee performance scorecard in Excel not only enhances individual and team performance but also contributes to broader organizational success. It establishes a culture of accountability, continuous improvement, and strategic alignment with business goals.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6" name="TextBox 22"/>
          <p:cNvSpPr txBox="1"/>
          <p:nvPr/>
        </p:nvSpPr>
        <p:spPr>
          <a:xfrm>
            <a:off x="967383" y="2135506"/>
            <a:ext cx="12086035" cy="291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5400" b="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EXCEL.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9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62167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067941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lang="en-US" altLang="en-IN" sz="4250" spc="10" dirty="0"/>
              <a:t>STATEMENT 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69" name="TextBox 1048668"/>
          <p:cNvSpPr txBox="1"/>
          <p:nvPr/>
        </p:nvSpPr>
        <p:spPr>
          <a:xfrm>
            <a:off x="0" y="1205610"/>
            <a:ext cx="11290278" cy="5184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3200">
                <a:solidFill>
                  <a:srgbClr val="000000"/>
                </a:solidFill>
              </a:rPr>
              <a:t>PROBLEM </a:t>
            </a:r>
            <a:r>
              <a:rPr lang="en-IN" sz="2800">
                <a:solidFill>
                  <a:srgbClr val="000000"/>
                </a:solidFill>
              </a:rPr>
              <a:t>
A company's customers have different needs, and the company must deliver on those needs. </a:t>
            </a:r>
          </a:p>
          <a:p>
            <a:r>
              <a:rPr lang="en-US" altLang="en-IN" sz="2800">
                <a:solidFill>
                  <a:srgbClr val="000000"/>
                </a:solidFill>
              </a:rPr>
              <a:t>EXPLANATION: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>
                <a:solidFill>
                  <a:srgbClr val="000000"/>
                </a:solidFill>
              </a:rPr>
              <a:t>C</a:t>
            </a:r>
            <a:r>
              <a:rPr lang="en-IN" sz="2800">
                <a:solidFill>
                  <a:srgbClr val="000000"/>
                </a:solidFill>
              </a:rPr>
              <a:t>ustomers want quality, while others want short lead times. The company needs to consider both internal business processes and customer satisfaction to deliver on these needs. 
</a:t>
            </a:r>
            <a:r>
              <a:rPr lang="en-US" altLang="en-IN" sz="2800" b="1">
                <a:solidFill>
                  <a:srgbClr val="000000"/>
                </a:solidFill>
              </a:rPr>
              <a:t>SOLUTION:</a:t>
            </a:r>
            <a:r>
              <a:rPr lang="en-IN" sz="2800">
                <a:solidFill>
                  <a:srgbClr val="000000"/>
                </a:solidFill>
              </a:rPr>
              <a:t>
The company needs to continually innovate and improve its products and services to keep up with customer needs and competitors. 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5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1048675"/>
          <p:cNvSpPr txBox="1"/>
          <p:nvPr/>
        </p:nvSpPr>
        <p:spPr>
          <a:xfrm>
            <a:off x="333101" y="2112485"/>
            <a:ext cx="8997265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 scorecard is a high-level snapshot of an organization's performance that displays key performance indicators (KPIs) and their targets. </a:t>
            </a:r>
          </a:p>
          <a:p>
            <a:r>
              <a:rPr lang="en-IN" sz="2800">
                <a:solidFill>
                  <a:srgbClr val="000000"/>
                </a:solidFill>
              </a:rPr>
              <a:t>A project scorecard is closely related to a project dashboard, which focuses on short-term goals, while a project scorecard focuses on long-term objectives. 
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2" name="TextBox 1048681"/>
          <p:cNvSpPr txBox="1"/>
          <p:nvPr/>
        </p:nvSpPr>
        <p:spPr>
          <a:xfrm>
            <a:off x="416218" y="1630679"/>
            <a:ext cx="10404261" cy="4701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The end users of a scorecard in Excel can be anyone who needs to see a high-level snapshot of performance, including: 
Managers: Can use scorecards to monitor and review employee performance. 
Organizational leaders: Can use scorecards to align resources and initiatives with strategic priorities. 
Other stakeholders: Can use scorecards to communicate strategy and performance across the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88" name="TextBox 1048687"/>
          <p:cNvSpPr txBox="1"/>
          <p:nvPr/>
        </p:nvSpPr>
        <p:spPr>
          <a:xfrm rot="21600000">
            <a:off x="0" y="2285047"/>
            <a:ext cx="12401927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It's made up of four perspectives, each with its own </a:t>
            </a:r>
            <a:r>
              <a:rPr lang="en-US" altLang="en-IN" sz="2800">
                <a:solidFill>
                  <a:srgbClr val="000000"/>
                </a:solidFill>
              </a:rPr>
              <a:t>value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altLang="en-IN" sz="2800" b="1">
                <a:solidFill>
                  <a:srgbClr val="000000"/>
                </a:solidFill>
              </a:rPr>
              <a:t>CUSTOMER PERSPECTIVE 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Focuses on customer value, satisfaction, and retention. It helps companies understand what their customers want and need, and how to offer products and services that meet those needs. 
</a:t>
            </a:r>
            <a:r>
              <a:rPr lang="en-US" altLang="en-IN" sz="2800" b="1">
                <a:solidFill>
                  <a:srgbClr val="000000"/>
                </a:solidFill>
              </a:rPr>
              <a:t>FINANCIAL PERSPECTIVE:</a:t>
            </a:r>
            <a:r>
              <a:rPr lang="en-IN" sz="2800">
                <a:solidFill>
                  <a:srgbClr val="000000"/>
                </a:solidFill>
              </a:rPr>
              <a:t>
Focuses on increasing a company's revenue and profit. It helps companies manage risk and ensure they're earning a return on their investments. 
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90" name="TextBox 1048689"/>
          <p:cNvSpPr txBox="1"/>
          <p:nvPr/>
        </p:nvSpPr>
        <p:spPr>
          <a:xfrm>
            <a:off x="1682732" y="1109345"/>
            <a:ext cx="8826537" cy="4282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Title: Use a title to clearly describe the data.
Header row: Include a header row that contains variable labels.
Rows: Include rows that contain the data for each case.
Columns: Include columns that contain the data for each variable.
Labels: Optionally, include labels in the first column to provide a meaningful name or identifier for each case. 
</a:t>
            </a:r>
          </a:p>
        </p:txBody>
      </p:sp>
      <p:sp>
        <p:nvSpPr>
          <p:cNvPr id="1048691" name="TextBox 1048690"/>
          <p:cNvSpPr txBox="1"/>
          <p:nvPr/>
        </p:nvSpPr>
        <p:spPr>
          <a:xfrm>
            <a:off x="1682732" y="4881743"/>
            <a:ext cx="8008298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Time Frame
Review Period: The time frame for the performance review (e.g., quarterly, annually)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1048618"/>
          <p:cNvSpPr txBox="1"/>
          <p:nvPr/>
        </p:nvSpPr>
        <p:spPr>
          <a:xfrm>
            <a:off x="2281236" y="1857374"/>
            <a:ext cx="8806559" cy="5120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>
                <a:solidFill>
                  <a:srgbClr val="000000"/>
                </a:solidFill>
              </a:rPr>
              <a:t>The "wow "in our solution is here are two :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  <a:p>
            <a:r>
              <a:rPr lang="en-IN" sz="2800">
                <a:solidFill>
                  <a:srgbClr val="000000"/>
                </a:solidFill>
              </a:rPr>
              <a:t>KPI tracking
Excel can be used to track KPIs, which can help businesses identify trends, patterns, and areas of improvement. 
PivotTables
PivotTables are a useful tool for data analysis in Excel. They can summarize large data sets based on what the user wants to see. 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SOWMIYA S</cp:lastModifiedBy>
  <cp:revision>1</cp:revision>
  <dcterms:created xsi:type="dcterms:W3CDTF">2024-03-26T21:07:22Z</dcterms:created>
  <dcterms:modified xsi:type="dcterms:W3CDTF">2024-09-27T08:41:56Z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9d7bb074b7864546bc6dc16cce34869b</vt:lpwstr>
  </property>
</Properties>
</file>