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3CEF7-DE7F-6DBC-D219-42EE3B5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567596"/>
            <a:ext cx="10717161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27DA-BEDC-BF7B-0C5B-F7BEA93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839706"/>
            <a:ext cx="435901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4C4F-AE84-CCD3-E844-0C55B53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54233"/>
            <a:ext cx="93734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4CD75-DBAA-6076-4BB3-9349B41F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16976"/>
            <a:ext cx="929720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34957-01EE-2359-C814-7BF0D32D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2449745"/>
            <a:ext cx="769686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32D37-3F2C-DDC7-ECAA-8B1766B3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2053471"/>
            <a:ext cx="1044792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9490-B205-2F6C-863C-58D6195D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3055587"/>
            <a:ext cx="11065199" cy="74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5606B-2BF7-34BF-B611-2205C7A6B925}"/>
              </a:ext>
            </a:extLst>
          </p:cNvPr>
          <p:cNvSpPr txBox="1"/>
          <p:nvPr/>
        </p:nvSpPr>
        <p:spPr>
          <a:xfrm>
            <a:off x="1258529" y="963561"/>
            <a:ext cx="704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tracing improvisation:</a:t>
            </a:r>
          </a:p>
          <a:p>
            <a:r>
              <a:rPr lang="en-US" dirty="0"/>
              <a:t>Inclusion of correlation id, mobile, service name fields in app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76ADB-F763-676A-0599-5EE3E7AC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914182"/>
            <a:ext cx="980016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420D5-EB1B-4F7E-6D4C-CFEF7247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6" y="1920109"/>
            <a:ext cx="448094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96D02-A7A1-CD9D-CD3A-B6E9CA8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657196"/>
            <a:ext cx="405419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B4B73-7199-F47C-ACDF-8D7F983F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20" y="2567865"/>
            <a:ext cx="345215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75A2-9AF1-A14F-6DE7-B73A511C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87" y="2388780"/>
            <a:ext cx="5837426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592E2-B7BC-CE85-EBE0-7B41B2B5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2522141"/>
            <a:ext cx="519729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7D59-4B8C-E028-47B9-14C1CBDF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1923919"/>
            <a:ext cx="652328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E2524-1255-61AD-4399-6A831148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2240177"/>
            <a:ext cx="634038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0B1D3-9CF9-395F-B166-492A5372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2545003"/>
            <a:ext cx="6538527" cy="1767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99BF0-9418-CB49-F3F6-DC3E8D9AD1CA}"/>
              </a:ext>
            </a:extLst>
          </p:cNvPr>
          <p:cNvSpPr txBox="1"/>
          <p:nvPr/>
        </p:nvSpPr>
        <p:spPr>
          <a:xfrm>
            <a:off x="1818968" y="1091381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Case1: Payment failed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664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92A85-E2E9-0355-900A-7787C198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702" y="2163970"/>
            <a:ext cx="6416596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4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727E1-3455-810B-BB31-2FC26F96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2583106"/>
            <a:ext cx="6950042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69E2F-E3B0-C49D-4945-B1AABC1D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70" y="868458"/>
            <a:ext cx="599746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4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11008</TotalTime>
  <Words>385</Words>
  <Application>Microsoft Office PowerPoint</Application>
  <PresentationFormat>Widescreen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63</cp:revision>
  <dcterms:created xsi:type="dcterms:W3CDTF">2025-03-07T09:59:06Z</dcterms:created>
  <dcterms:modified xsi:type="dcterms:W3CDTF">2025-08-13T13:48:22Z</dcterms:modified>
</cp:coreProperties>
</file>