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79" r:id="rId13"/>
    <p:sldId id="280" r:id="rId14"/>
    <p:sldId id="267" r:id="rId15"/>
    <p:sldId id="268" r:id="rId16"/>
    <p:sldId id="269" r:id="rId17"/>
    <p:sldId id="270" r:id="rId18"/>
    <p:sldId id="271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3E72-06AF-8DF8-7F62-BDC0175C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63"/>
            <a:ext cx="12192000" cy="4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14097-AA1D-F974-A4ED-7B1E469B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847"/>
            <a:ext cx="12192000" cy="4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3CEF7-DE7F-6DBC-D219-42EE3B52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567596"/>
            <a:ext cx="10717161" cy="49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27DA-BEDC-BF7B-0C5B-F7BEA93B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839706"/>
            <a:ext cx="435901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84C4F-AE84-CCD3-E844-0C55B53F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1154233"/>
            <a:ext cx="937341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4CD75-DBAA-6076-4BB3-9349B41F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616976"/>
            <a:ext cx="929720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34957-01EE-2359-C814-7BF0D32D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6" y="2449745"/>
            <a:ext cx="769686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32D37-3F2C-DDC7-ECAA-8B1766B3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2053471"/>
            <a:ext cx="1044792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9490-B205-2F6C-863C-58D6195D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3055587"/>
            <a:ext cx="11065199" cy="74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5606B-2BF7-34BF-B611-2205C7A6B925}"/>
              </a:ext>
            </a:extLst>
          </p:cNvPr>
          <p:cNvSpPr txBox="1"/>
          <p:nvPr/>
        </p:nvSpPr>
        <p:spPr>
          <a:xfrm>
            <a:off x="1258529" y="963561"/>
            <a:ext cx="704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tracing improvisation:</a:t>
            </a:r>
          </a:p>
          <a:p>
            <a:r>
              <a:rPr lang="en-US" dirty="0"/>
              <a:t>Inclusion of correlation id, mobile, service name fields in app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6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76ADB-F763-676A-0599-5EE3E7AC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5" y="914182"/>
            <a:ext cx="980016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420D5-EB1B-4F7E-6D4C-CFEF7247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6" y="1920109"/>
            <a:ext cx="448094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3E6E5-C2B8-8CCC-E09B-CC76A822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47" y="2586917"/>
            <a:ext cx="3284505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6EC-C027-F12C-83EC-F69DB2C4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my show app -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D1E6-2B8F-4C84-884D-61936D16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4" y="1690688"/>
            <a:ext cx="1151481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EA226-CAE8-1218-9E4D-E031EA27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338822"/>
            <a:ext cx="965537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10467</TotalTime>
  <Words>381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 my show app -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53</cp:revision>
  <dcterms:created xsi:type="dcterms:W3CDTF">2025-03-07T09:59:06Z</dcterms:created>
  <dcterms:modified xsi:type="dcterms:W3CDTF">2025-08-08T12:10:24Z</dcterms:modified>
</cp:coreProperties>
</file>