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1" r:id="rId6"/>
    <p:sldId id="259" r:id="rId7"/>
    <p:sldId id="260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AF71D-836D-8215-78B3-8ED81D37C1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CDDE8B-CF34-FB91-6D19-BD2F68D3E7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7A9F9-C00C-0399-7110-998A57D59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7C38-14D4-4C2C-8A20-234F79DC1A8C}" type="datetimeFigureOut">
              <a:rPr lang="en-IN" smtClean="0"/>
              <a:t>25-07-2025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29E188-8268-6669-2B57-FE011A1EC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D1D11-8960-15CB-CA4D-5022DF85E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8CF76-60ED-44AC-9DEB-FAD3BF45E4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3732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B3795-A768-33ED-EB43-1ED61CF6D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925A75-77B4-9644-B4BF-BBC2060140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AAD99-4734-6833-D21A-753617629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7C38-14D4-4C2C-8A20-234F79DC1A8C}" type="datetimeFigureOut">
              <a:rPr lang="en-IN" smtClean="0"/>
              <a:t>25-07-2025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F4AB81-424D-2F33-1028-2B77CB0D5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A015F-EC3F-078C-601C-2C1C566F6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8CF76-60ED-44AC-9DEB-FAD3BF45E4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1739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B4C9F2-213D-7300-236C-4587AE625E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431BA2-C034-92A6-18D2-03DB81268F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1669C-96E3-2A6D-BB69-972DEB546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7C38-14D4-4C2C-8A20-234F79DC1A8C}" type="datetimeFigureOut">
              <a:rPr lang="en-IN" smtClean="0"/>
              <a:t>25-07-2025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E8E7D-EAE6-8DA5-F4B3-94A703696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DB9D0-E3CD-B057-B7D6-FDC641EEA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8CF76-60ED-44AC-9DEB-FAD3BF45E4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364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BF2FB-0263-B302-B5BA-1695151A5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7C615-9DDE-8E67-EFDA-C3036A075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BEAF8-032E-93E8-A325-516F7C994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7C38-14D4-4C2C-8A20-234F79DC1A8C}" type="datetimeFigureOut">
              <a:rPr lang="en-IN" smtClean="0"/>
              <a:t>25-07-2025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E0E1B-1508-6871-FE76-8D1DA770D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3F70E-1088-2F89-422E-FAE0D3704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8CF76-60ED-44AC-9DEB-FAD3BF45E4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0310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EE0A2-3197-0686-B57E-DB190F5CF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59B46B-7C21-FE87-DDE6-F63A22231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8B7CC1-C4A6-735C-25DD-07B7C993E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7C38-14D4-4C2C-8A20-234F79DC1A8C}" type="datetimeFigureOut">
              <a:rPr lang="en-IN" smtClean="0"/>
              <a:t>25-07-2025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EFA52-71D8-8401-06F2-6A368D3A6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37058-08E3-D3D0-5036-51630D16F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8CF76-60ED-44AC-9DEB-FAD3BF45E4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5090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78C37-8582-AAAD-0591-B4D6A80D0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486CF-92CA-07BD-4F0D-6472F75781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59C63A-441D-E7B8-C3AB-B9BB15954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A4E21A-B1E3-8896-AFF0-47215BD80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7C38-14D4-4C2C-8A20-234F79DC1A8C}" type="datetimeFigureOut">
              <a:rPr lang="en-IN" smtClean="0"/>
              <a:t>25-07-2025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F3B2A3-EFC5-98B9-1C7B-444238155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6A0B23-4E33-6871-54D2-80A189F30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8CF76-60ED-44AC-9DEB-FAD3BF45E4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4675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9A691-4E16-66D8-2B72-C545E4A82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4B7AC9-AB81-08ED-39D6-66488FB1FA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0BE8F0-53FF-5058-A84F-076D9D637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48710D-DD67-FF3D-18DD-7DE2729841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642398-2D01-8353-81A2-30CB65DFC0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D21C67-B43A-2D89-E463-2488A1B77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7C38-14D4-4C2C-8A20-234F79DC1A8C}" type="datetimeFigureOut">
              <a:rPr lang="en-IN" smtClean="0"/>
              <a:t>25-07-2025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D51581-61C5-E659-F6F5-FB1492301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774CAB-FB7C-BAFB-A604-2C91CDA14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8CF76-60ED-44AC-9DEB-FAD3BF45E4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9347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3FAD4-01B0-2E90-2E4C-AEDEDE88F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57B88C-77AF-06CC-24DE-0B8736986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7C38-14D4-4C2C-8A20-234F79DC1A8C}" type="datetimeFigureOut">
              <a:rPr lang="en-IN" smtClean="0"/>
              <a:t>25-07-2025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137050-D0F3-09F0-6C91-50FA7958A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49E6FE-9EA1-7CEA-69D9-729F59588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8CF76-60ED-44AC-9DEB-FAD3BF45E4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173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140A3B-9688-B110-BCF8-B8279866D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7C38-14D4-4C2C-8A20-234F79DC1A8C}" type="datetimeFigureOut">
              <a:rPr lang="en-IN" smtClean="0"/>
              <a:t>25-07-2025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6BC11A-D7B8-DA13-3B97-3676F95EA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4ADF1D-370E-6C21-C837-7EE2AF31F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8CF76-60ED-44AC-9DEB-FAD3BF45E4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6719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5965C-82B1-9CF2-580B-5C01EAFCD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44AE0-343E-7053-9F0C-0EC2BBA1B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B34E94-A8CF-6BB7-D2C3-3BE8EF93A1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B9E6DF-4CAE-7706-2F36-CF44AD9FD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7C38-14D4-4C2C-8A20-234F79DC1A8C}" type="datetimeFigureOut">
              <a:rPr lang="en-IN" smtClean="0"/>
              <a:t>25-07-2025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4B0B7B-FD11-C709-48F3-ECA518B65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D2AB60-1FBF-D690-47AF-957FF9F4A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8CF76-60ED-44AC-9DEB-FAD3BF45E4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1671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C0987-5966-67A8-CB31-F70393347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418D34-0552-7876-B720-C89B1B226B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BD4307-3C9B-8FBB-4E5A-1F0CED4285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AA305F-776A-F970-9F7E-C437DD3DC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7C38-14D4-4C2C-8A20-234F79DC1A8C}" type="datetimeFigureOut">
              <a:rPr lang="en-IN" smtClean="0"/>
              <a:t>25-07-2025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89A170-FF84-7781-9533-D8D99480D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A1C977-ADE6-664C-811F-35DB1DDE7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8CF76-60ED-44AC-9DEB-FAD3BF45E4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2361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51F418-2E03-6DC3-879D-2A2C62185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CC12D7-E5B6-C4A5-6C96-7C3CCA04A2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8373B7-5144-1D58-EE94-A81416B3A3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07C38-14D4-4C2C-8A20-234F79DC1A8C}" type="datetimeFigureOut">
              <a:rPr lang="en-IN" smtClean="0"/>
              <a:t>25-07-2025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C937FE-B20A-19D5-88FD-FEE4909B5A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A27F80-080D-8351-C7C4-C6149DDC5E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8CF76-60ED-44AC-9DEB-FAD3BF45E4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4633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D98BE-27C8-E108-A628-7C6A75B1DA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 err="1"/>
              <a:t>BookMyShow</a:t>
            </a:r>
            <a:r>
              <a:rPr lang="en-US" sz="4800" dirty="0"/>
              <a:t> App Design</a:t>
            </a:r>
            <a:endParaRPr lang="en-IN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D57E82-04CD-12D1-744A-8DE0B41364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Initial design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5581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E83E72-06AF-8DF8-7F62-BDC0175C3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9563"/>
            <a:ext cx="12192000" cy="4938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590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614097-AA1D-F974-A4ED-7B1E469B9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7847"/>
            <a:ext cx="12192000" cy="4802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913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EA6094-657D-C582-3B28-A12BA162D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565" y="2434504"/>
            <a:ext cx="7254869" cy="198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465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83D8910-31DD-1431-9671-3DC2EC61EBC1}"/>
              </a:ext>
            </a:extLst>
          </p:cNvPr>
          <p:cNvSpPr txBox="1"/>
          <p:nvPr/>
        </p:nvSpPr>
        <p:spPr>
          <a:xfrm>
            <a:off x="755780" y="653143"/>
            <a:ext cx="2472612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User</a:t>
            </a:r>
            <a:br>
              <a:rPr lang="en-US" dirty="0"/>
            </a:br>
            <a:r>
              <a:rPr lang="en-US" dirty="0"/>
              <a:t>-------------------------------</a:t>
            </a:r>
            <a:br>
              <a:rPr lang="en-US" dirty="0"/>
            </a:br>
            <a:r>
              <a:rPr lang="en-US" dirty="0" err="1"/>
              <a:t>userId</a:t>
            </a:r>
            <a:br>
              <a:rPr lang="en-US" dirty="0"/>
            </a:br>
            <a:r>
              <a:rPr lang="en-US" dirty="0"/>
              <a:t>password/secrets/token</a:t>
            </a:r>
          </a:p>
          <a:p>
            <a:r>
              <a:rPr lang="en-US" dirty="0" err="1"/>
              <a:t>bookedTicketHistory</a:t>
            </a:r>
            <a:endParaRPr lang="en-US" dirty="0"/>
          </a:p>
          <a:p>
            <a:r>
              <a:rPr lang="en-US" dirty="0" err="1"/>
              <a:t>profileDetails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932652-5D5B-517D-5787-005AF4FB7019}"/>
              </a:ext>
            </a:extLst>
          </p:cNvPr>
          <p:cNvSpPr txBox="1"/>
          <p:nvPr/>
        </p:nvSpPr>
        <p:spPr>
          <a:xfrm>
            <a:off x="755780" y="2647736"/>
            <a:ext cx="2472612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Ticket</a:t>
            </a:r>
            <a:br>
              <a:rPr lang="en-US" dirty="0"/>
            </a:br>
            <a:r>
              <a:rPr lang="en-US" dirty="0"/>
              <a:t>-------------------------------</a:t>
            </a:r>
            <a:br>
              <a:rPr lang="en-US" dirty="0"/>
            </a:br>
            <a:r>
              <a:rPr lang="en-US" dirty="0" err="1"/>
              <a:t>ticketId</a:t>
            </a:r>
            <a:br>
              <a:rPr lang="en-US" dirty="0"/>
            </a:br>
            <a:r>
              <a:rPr lang="en-US" dirty="0" err="1"/>
              <a:t>bookedUserId</a:t>
            </a:r>
            <a:br>
              <a:rPr lang="en-US" dirty="0"/>
            </a:br>
            <a:r>
              <a:rPr lang="en-US" dirty="0" err="1"/>
              <a:t>bookedMovieId</a:t>
            </a:r>
            <a:r>
              <a:rPr lang="en-US" dirty="0"/>
              <a:t>, </a:t>
            </a:r>
            <a:r>
              <a:rPr lang="en-US" dirty="0" err="1"/>
              <a:t>showID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637AA6-5F2A-9665-62F1-C3635A32CC86}"/>
              </a:ext>
            </a:extLst>
          </p:cNvPr>
          <p:cNvSpPr txBox="1"/>
          <p:nvPr/>
        </p:nvSpPr>
        <p:spPr>
          <a:xfrm>
            <a:off x="4027715" y="4313187"/>
            <a:ext cx="2472612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City</a:t>
            </a:r>
            <a:br>
              <a:rPr lang="en-US" dirty="0"/>
            </a:br>
            <a:r>
              <a:rPr lang="en-US" dirty="0"/>
              <a:t>-------------------------------</a:t>
            </a:r>
            <a:br>
              <a:rPr lang="en-US" dirty="0"/>
            </a:br>
            <a:r>
              <a:rPr lang="en-US" dirty="0" err="1"/>
              <a:t>cityId</a:t>
            </a:r>
            <a:endParaRPr lang="en-US" dirty="0"/>
          </a:p>
          <a:p>
            <a:r>
              <a:rPr lang="en-US" dirty="0"/>
              <a:t>location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722DAA-0175-64CB-663E-DC1FC72D8FB0}"/>
              </a:ext>
            </a:extLst>
          </p:cNvPr>
          <p:cNvSpPr txBox="1"/>
          <p:nvPr/>
        </p:nvSpPr>
        <p:spPr>
          <a:xfrm>
            <a:off x="755780" y="4313187"/>
            <a:ext cx="2472612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Payment</a:t>
            </a:r>
            <a:br>
              <a:rPr lang="en-US" dirty="0"/>
            </a:br>
            <a:r>
              <a:rPr lang="en-US" dirty="0"/>
              <a:t>-------------------------------</a:t>
            </a:r>
            <a:br>
              <a:rPr lang="en-US" dirty="0"/>
            </a:br>
            <a:r>
              <a:rPr lang="en-US" dirty="0" err="1"/>
              <a:t>paymentId</a:t>
            </a:r>
            <a:br>
              <a:rPr lang="en-US" dirty="0"/>
            </a:br>
            <a:r>
              <a:rPr lang="en-US" dirty="0"/>
              <a:t>timestamp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B4F197-A7D6-B178-35C2-3D20B21594F8}"/>
              </a:ext>
            </a:extLst>
          </p:cNvPr>
          <p:cNvSpPr txBox="1"/>
          <p:nvPr/>
        </p:nvSpPr>
        <p:spPr>
          <a:xfrm>
            <a:off x="6927980" y="3272053"/>
            <a:ext cx="2472612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Cinema</a:t>
            </a:r>
            <a:br>
              <a:rPr lang="en-US" dirty="0"/>
            </a:br>
            <a:r>
              <a:rPr lang="en-US" dirty="0"/>
              <a:t>-------------------------------</a:t>
            </a:r>
            <a:br>
              <a:rPr lang="en-US" dirty="0"/>
            </a:br>
            <a:r>
              <a:rPr lang="en-US" dirty="0" err="1"/>
              <a:t>cinemaId</a:t>
            </a:r>
            <a:br>
              <a:rPr lang="en-US" dirty="0"/>
            </a:br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location</a:t>
            </a:r>
          </a:p>
          <a:p>
            <a:r>
              <a:rPr lang="en-US" dirty="0"/>
              <a:t>state</a:t>
            </a:r>
          </a:p>
          <a:p>
            <a:r>
              <a:rPr lang="en-US" dirty="0"/>
              <a:t>Country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1C630B-9E47-B78D-8962-2F80A518937F}"/>
              </a:ext>
            </a:extLst>
          </p:cNvPr>
          <p:cNvSpPr txBox="1"/>
          <p:nvPr/>
        </p:nvSpPr>
        <p:spPr>
          <a:xfrm>
            <a:off x="4230461" y="186597"/>
            <a:ext cx="247261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Class Diagram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7F2DB1-7E69-885C-D9A7-C368E150A14E}"/>
              </a:ext>
            </a:extLst>
          </p:cNvPr>
          <p:cNvSpPr txBox="1"/>
          <p:nvPr/>
        </p:nvSpPr>
        <p:spPr>
          <a:xfrm>
            <a:off x="6927980" y="611855"/>
            <a:ext cx="2472612" cy="258532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Show</a:t>
            </a:r>
            <a:br>
              <a:rPr lang="en-US" dirty="0"/>
            </a:br>
            <a:r>
              <a:rPr lang="en-US" dirty="0"/>
              <a:t>-------------------------------</a:t>
            </a:r>
            <a:br>
              <a:rPr lang="en-US" dirty="0"/>
            </a:br>
            <a:r>
              <a:rPr lang="en-US" dirty="0" err="1"/>
              <a:t>showId</a:t>
            </a:r>
            <a:br>
              <a:rPr lang="en-US" dirty="0"/>
            </a:br>
            <a:r>
              <a:rPr lang="en-US" dirty="0" err="1"/>
              <a:t>LocalDateTime</a:t>
            </a:r>
            <a:r>
              <a:rPr lang="en-US" dirty="0"/>
              <a:t> </a:t>
            </a:r>
            <a:r>
              <a:rPr lang="en-US" dirty="0" err="1"/>
              <a:t>startTime</a:t>
            </a:r>
            <a:br>
              <a:rPr lang="en-US" dirty="0"/>
            </a:br>
            <a:r>
              <a:rPr lang="en-US" dirty="0"/>
              <a:t>List&lt;Seat&gt;</a:t>
            </a:r>
          </a:p>
          <a:p>
            <a:r>
              <a:rPr lang="en-US" dirty="0"/>
              <a:t>Movie </a:t>
            </a:r>
            <a:r>
              <a:rPr lang="en-US" dirty="0" err="1"/>
              <a:t>movie</a:t>
            </a:r>
            <a:br>
              <a:rPr lang="en-US" dirty="0"/>
            </a:br>
            <a:r>
              <a:rPr lang="en-US" dirty="0"/>
              <a:t>Cinema </a:t>
            </a:r>
            <a:r>
              <a:rPr lang="en-US" dirty="0" err="1"/>
              <a:t>cinema</a:t>
            </a:r>
            <a:endParaRPr lang="en-US" dirty="0"/>
          </a:p>
          <a:p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A2B831-28C1-9CB7-9683-7C805E8A9BB8}"/>
              </a:ext>
            </a:extLst>
          </p:cNvPr>
          <p:cNvSpPr txBox="1"/>
          <p:nvPr/>
        </p:nvSpPr>
        <p:spPr>
          <a:xfrm>
            <a:off x="4070480" y="662578"/>
            <a:ext cx="2472612" cy="31393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Movie</a:t>
            </a:r>
            <a:br>
              <a:rPr lang="en-US" dirty="0"/>
            </a:br>
            <a:r>
              <a:rPr lang="en-US" dirty="0"/>
              <a:t>-------------------------------</a:t>
            </a:r>
            <a:br>
              <a:rPr lang="en-US" dirty="0"/>
            </a:br>
            <a:r>
              <a:rPr lang="en-US" dirty="0" err="1"/>
              <a:t>movieId</a:t>
            </a:r>
            <a:br>
              <a:rPr lang="en-US" dirty="0"/>
            </a:br>
            <a:r>
              <a:rPr lang="en-US" dirty="0"/>
              <a:t>title</a:t>
            </a:r>
            <a:br>
              <a:rPr lang="en-US" dirty="0"/>
            </a:br>
            <a:r>
              <a:rPr lang="en-US" dirty="0"/>
              <a:t>genre</a:t>
            </a:r>
          </a:p>
          <a:p>
            <a:r>
              <a:rPr lang="en-US" dirty="0"/>
              <a:t>language</a:t>
            </a:r>
            <a:br>
              <a:rPr lang="en-US" dirty="0"/>
            </a:br>
            <a:r>
              <a:rPr lang="en-US" dirty="0"/>
              <a:t>description</a:t>
            </a:r>
            <a:br>
              <a:rPr lang="en-US" dirty="0"/>
            </a:br>
            <a:r>
              <a:rPr lang="en-US" dirty="0"/>
              <a:t>cast</a:t>
            </a:r>
            <a:br>
              <a:rPr lang="en-US" dirty="0"/>
            </a:br>
            <a:r>
              <a:rPr lang="en-US" dirty="0"/>
              <a:t>crew</a:t>
            </a:r>
          </a:p>
          <a:p>
            <a:r>
              <a:rPr lang="en-US" dirty="0"/>
              <a:t>Include paging sorting options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259E9C-8DAA-64EC-EC64-F8FA6A6E5EF6}"/>
              </a:ext>
            </a:extLst>
          </p:cNvPr>
          <p:cNvSpPr txBox="1"/>
          <p:nvPr/>
        </p:nvSpPr>
        <p:spPr>
          <a:xfrm>
            <a:off x="6927980" y="5352871"/>
            <a:ext cx="2711320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Seat</a:t>
            </a:r>
            <a:br>
              <a:rPr lang="en-US" dirty="0"/>
            </a:br>
            <a:r>
              <a:rPr lang="en-US" dirty="0"/>
              <a:t>-----------------------------------</a:t>
            </a:r>
            <a:br>
              <a:rPr lang="en-US" dirty="0"/>
            </a:br>
            <a:r>
              <a:rPr lang="en-US" dirty="0" err="1"/>
              <a:t>seatId</a:t>
            </a:r>
            <a:r>
              <a:rPr lang="en-US" dirty="0"/>
              <a:t>, </a:t>
            </a:r>
            <a:r>
              <a:rPr lang="en-US" dirty="0" err="1"/>
              <a:t>seatNumber</a:t>
            </a:r>
            <a:r>
              <a:rPr lang="en-US" dirty="0"/>
              <a:t>, </a:t>
            </a:r>
            <a:r>
              <a:rPr lang="en-US" dirty="0" err="1"/>
              <a:t>isbooked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6863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0B2EB7-A007-BF70-3A9F-D70817786B4F}"/>
              </a:ext>
            </a:extLst>
          </p:cNvPr>
          <p:cNvSpPr txBox="1"/>
          <p:nvPr/>
        </p:nvSpPr>
        <p:spPr>
          <a:xfrm>
            <a:off x="3848100" y="266700"/>
            <a:ext cx="4362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Microservices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A375CB-EB02-B499-6C71-F87FFB77EBD4}"/>
              </a:ext>
            </a:extLst>
          </p:cNvPr>
          <p:cNvSpPr txBox="1"/>
          <p:nvPr/>
        </p:nvSpPr>
        <p:spPr>
          <a:xfrm>
            <a:off x="4505325" y="1190625"/>
            <a:ext cx="3705225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API Gateway service:</a:t>
            </a:r>
            <a:br>
              <a:rPr lang="en-US" dirty="0"/>
            </a:br>
            <a:r>
              <a:rPr lang="en-US" dirty="0"/>
              <a:t>Proxy</a:t>
            </a:r>
            <a:br>
              <a:rPr lang="en-US" dirty="0"/>
            </a:br>
            <a:r>
              <a:rPr lang="en-US" dirty="0"/>
              <a:t>Load balancer</a:t>
            </a:r>
            <a:br>
              <a:rPr lang="en-US" dirty="0"/>
            </a:br>
            <a:r>
              <a:rPr lang="en-US" dirty="0"/>
              <a:t>Authentication</a:t>
            </a:r>
            <a:endParaRPr lang="en-IN" dirty="0"/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8579E4B2-D3B9-96BF-C0DE-225AEA94DB81}"/>
              </a:ext>
            </a:extLst>
          </p:cNvPr>
          <p:cNvSpPr/>
          <p:nvPr/>
        </p:nvSpPr>
        <p:spPr>
          <a:xfrm>
            <a:off x="9286875" y="2733675"/>
            <a:ext cx="2209800" cy="1476375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8B25385-014A-042C-3116-C58F84B78424}"/>
              </a:ext>
            </a:extLst>
          </p:cNvPr>
          <p:cNvCxnSpPr>
            <a:endCxn id="3" idx="1"/>
          </p:cNvCxnSpPr>
          <p:nvPr/>
        </p:nvCxnSpPr>
        <p:spPr>
          <a:xfrm>
            <a:off x="466725" y="1714500"/>
            <a:ext cx="4038600" cy="76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364C8EC-806B-F0AB-6B4F-FE1B66DC88E3}"/>
              </a:ext>
            </a:extLst>
          </p:cNvPr>
          <p:cNvCxnSpPr/>
          <p:nvPr/>
        </p:nvCxnSpPr>
        <p:spPr>
          <a:xfrm flipV="1">
            <a:off x="3686175" y="2390954"/>
            <a:ext cx="2266950" cy="923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A98AF3C-6028-52C9-72C7-5E321FA46145}"/>
              </a:ext>
            </a:extLst>
          </p:cNvPr>
          <p:cNvSpPr txBox="1"/>
          <p:nvPr/>
        </p:nvSpPr>
        <p:spPr>
          <a:xfrm>
            <a:off x="9782175" y="3581400"/>
            <a:ext cx="1457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DB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F0BD3C-47B7-228C-33FF-3978E40B6E01}"/>
              </a:ext>
            </a:extLst>
          </p:cNvPr>
          <p:cNvSpPr txBox="1"/>
          <p:nvPr/>
        </p:nvSpPr>
        <p:spPr>
          <a:xfrm>
            <a:off x="657225" y="2889587"/>
            <a:ext cx="2800350" cy="646331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Service discovery - microservice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40FC2FB-0869-D4DB-8A61-67492C094FA1}"/>
              </a:ext>
            </a:extLst>
          </p:cNvPr>
          <p:cNvSpPr txBox="1"/>
          <p:nvPr/>
        </p:nvSpPr>
        <p:spPr>
          <a:xfrm>
            <a:off x="628650" y="3950732"/>
            <a:ext cx="2800350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MovieDataService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 err="1"/>
              <a:t>getMoviesByCity</a:t>
            </a:r>
            <a:r>
              <a:rPr lang="en-US" dirty="0"/>
              <a:t>(City </a:t>
            </a:r>
            <a:r>
              <a:rPr lang="en-US" dirty="0" err="1"/>
              <a:t>cityId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 err="1"/>
              <a:t>getTheatresByCity</a:t>
            </a:r>
            <a:r>
              <a:rPr lang="en-US" dirty="0"/>
              <a:t>(City </a:t>
            </a:r>
            <a:r>
              <a:rPr lang="en-US" dirty="0" err="1"/>
              <a:t>cityId</a:t>
            </a:r>
            <a:r>
              <a:rPr lang="en-US" dirty="0"/>
              <a:t>)</a:t>
            </a:r>
          </a:p>
          <a:p>
            <a:r>
              <a:rPr lang="en-US" dirty="0" err="1"/>
              <a:t>getMoviesByTheatre</a:t>
            </a:r>
            <a:r>
              <a:rPr lang="en-US" dirty="0"/>
              <a:t>(Theatre </a:t>
            </a:r>
            <a:r>
              <a:rPr lang="en-US" dirty="0" err="1"/>
              <a:t>theatreId</a:t>
            </a:r>
            <a:r>
              <a:rPr lang="en-US" dirty="0"/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ED34C4B-313D-8EED-9FC8-EA02F2B87D53}"/>
              </a:ext>
            </a:extLst>
          </p:cNvPr>
          <p:cNvSpPr txBox="1"/>
          <p:nvPr/>
        </p:nvSpPr>
        <p:spPr>
          <a:xfrm>
            <a:off x="3848100" y="4705350"/>
            <a:ext cx="2800350" cy="2031325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TicketBookingService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 err="1"/>
              <a:t>bookTicket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 err="1"/>
              <a:t>expireBookedSeats</a:t>
            </a:r>
            <a:r>
              <a:rPr lang="en-US" dirty="0"/>
              <a:t>() – for timeout on 10 mins after-seat allocation</a:t>
            </a:r>
            <a:br>
              <a:rPr lang="en-US" dirty="0"/>
            </a:br>
            <a:r>
              <a:rPr lang="en-US" dirty="0" err="1"/>
              <a:t>isSeatAvailable</a:t>
            </a:r>
            <a:r>
              <a:rPr lang="en-US" dirty="0"/>
              <a:t>()</a:t>
            </a:r>
            <a:br>
              <a:rPr lang="en-US" dirty="0"/>
            </a:br>
            <a:endParaRPr lang="en-IN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EFC416B-11EC-55A7-1B56-D2945792CAD1}"/>
              </a:ext>
            </a:extLst>
          </p:cNvPr>
          <p:cNvCxnSpPr/>
          <p:nvPr/>
        </p:nvCxnSpPr>
        <p:spPr>
          <a:xfrm flipV="1">
            <a:off x="3590925" y="2524125"/>
            <a:ext cx="2590800" cy="1685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F12B837-5ED2-776D-F756-64A1A404A7E6}"/>
              </a:ext>
            </a:extLst>
          </p:cNvPr>
          <p:cNvCxnSpPr/>
          <p:nvPr/>
        </p:nvCxnSpPr>
        <p:spPr>
          <a:xfrm flipV="1">
            <a:off x="5248275" y="2524125"/>
            <a:ext cx="1285875" cy="1617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DD3FA41-1259-257A-0718-01D7AD526FC7}"/>
              </a:ext>
            </a:extLst>
          </p:cNvPr>
          <p:cNvCxnSpPr/>
          <p:nvPr/>
        </p:nvCxnSpPr>
        <p:spPr>
          <a:xfrm flipV="1">
            <a:off x="7117557" y="4210050"/>
            <a:ext cx="2169318" cy="1095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01DFE21-C7AE-B70F-53C7-F7D485B9C5AC}"/>
              </a:ext>
            </a:extLst>
          </p:cNvPr>
          <p:cNvCxnSpPr/>
          <p:nvPr/>
        </p:nvCxnSpPr>
        <p:spPr>
          <a:xfrm flipH="1">
            <a:off x="7210425" y="4305569"/>
            <a:ext cx="2405063" cy="1254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75EE30B-2174-1118-C0B8-F62AD660C3E9}"/>
              </a:ext>
            </a:extLst>
          </p:cNvPr>
          <p:cNvSpPr txBox="1"/>
          <p:nvPr/>
        </p:nvSpPr>
        <p:spPr>
          <a:xfrm>
            <a:off x="7829550" y="5560278"/>
            <a:ext cx="280035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UserService</a:t>
            </a:r>
            <a:endParaRPr lang="en-IN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8B9C0C8-4AFD-E214-DFAE-834BAD555F5E}"/>
              </a:ext>
            </a:extLst>
          </p:cNvPr>
          <p:cNvSpPr txBox="1"/>
          <p:nvPr/>
        </p:nvSpPr>
        <p:spPr>
          <a:xfrm>
            <a:off x="7829550" y="6229350"/>
            <a:ext cx="2905125" cy="369332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PaymentService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E12FC2-85A2-389C-3779-E5F0FE5D55B2}"/>
              </a:ext>
            </a:extLst>
          </p:cNvPr>
          <p:cNvSpPr txBox="1"/>
          <p:nvPr/>
        </p:nvSpPr>
        <p:spPr>
          <a:xfrm>
            <a:off x="8551117" y="4946308"/>
            <a:ext cx="280035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MessagingService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4688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5D910A-20EF-2C07-1854-3F082F1C1D55}"/>
              </a:ext>
            </a:extLst>
          </p:cNvPr>
          <p:cNvSpPr txBox="1"/>
          <p:nvPr/>
        </p:nvSpPr>
        <p:spPr>
          <a:xfrm>
            <a:off x="2090057" y="1903445"/>
            <a:ext cx="6726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/>
              <a:t>BookMyShow</a:t>
            </a:r>
            <a:r>
              <a:rPr lang="en-US" sz="4800" dirty="0"/>
              <a:t> App Design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F4B916-6BD7-DC1F-8C8F-85A58BF6682A}"/>
              </a:ext>
            </a:extLst>
          </p:cNvPr>
          <p:cNvSpPr txBox="1"/>
          <p:nvPr/>
        </p:nvSpPr>
        <p:spPr>
          <a:xfrm>
            <a:off x="5374433" y="3181739"/>
            <a:ext cx="1660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-Enhanced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6433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830FA3C-2EA6-F8A3-40C9-E2814035DB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744425"/>
              </p:ext>
            </p:extLst>
          </p:nvPr>
        </p:nvGraphicFramePr>
        <p:xfrm>
          <a:off x="2032000" y="719666"/>
          <a:ext cx="8127999" cy="4516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93374706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97884386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9423894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Microservices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Status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87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bms</a:t>
                      </a:r>
                      <a:r>
                        <a:rPr lang="en-US" dirty="0"/>
                        <a:t>-</a:t>
                      </a:r>
                      <a:r>
                        <a:rPr lang="en-US" dirty="0" err="1"/>
                        <a:t>api</a:t>
                      </a:r>
                      <a:r>
                        <a:rPr lang="en-US" dirty="0"/>
                        <a:t>-gateway-service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API Gateway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059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bms</a:t>
                      </a:r>
                      <a:r>
                        <a:rPr lang="en-US" dirty="0"/>
                        <a:t>-service-discovery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Eureka service discovery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122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bms</a:t>
                      </a:r>
                      <a:r>
                        <a:rPr lang="en-US" dirty="0"/>
                        <a:t>-booking-service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 booking movie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419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bms</a:t>
                      </a:r>
                      <a:r>
                        <a:rPr lang="en-US" dirty="0"/>
                        <a:t>-movie-service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Movie/Cinema/Show details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177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bms</a:t>
                      </a:r>
                      <a:r>
                        <a:rPr lang="en-US" dirty="0"/>
                        <a:t>-messaging-service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 send a message on successful booking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820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bms</a:t>
                      </a:r>
                      <a:r>
                        <a:rPr lang="en-US" dirty="0"/>
                        <a:t>-user-service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 login, registration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383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bms</a:t>
                      </a:r>
                      <a:r>
                        <a:rPr lang="en-US" dirty="0"/>
                        <a:t>-payment-service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 payment on booking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7537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bms-ui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 angular service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Pending few changes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741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Docker config for all backend services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Pending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7472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0949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8CE2770-691B-A9F0-F2E9-B5A5AF13C1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294130"/>
              </p:ext>
            </p:extLst>
          </p:nvPr>
        </p:nvGraphicFramePr>
        <p:xfrm>
          <a:off x="783772" y="719666"/>
          <a:ext cx="9167947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42538">
                  <a:extLst>
                    <a:ext uri="{9D8B030D-6E8A-4147-A177-3AD203B41FA5}">
                      <a16:colId xmlns:a16="http://schemas.microsoft.com/office/drawing/2014/main" val="314957055"/>
                    </a:ext>
                  </a:extLst>
                </a:gridCol>
                <a:gridCol w="3125409">
                  <a:extLst>
                    <a:ext uri="{9D8B030D-6E8A-4147-A177-3AD203B41FA5}">
                      <a16:colId xmlns:a16="http://schemas.microsoft.com/office/drawing/2014/main" val="30837302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Details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289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  <a:r>
                        <a:rPr lang="en-US" dirty="0" err="1"/>
                        <a:t>bms</a:t>
                      </a:r>
                      <a:r>
                        <a:rPr lang="en-US" dirty="0"/>
                        <a:t>/movie/</a:t>
                      </a:r>
                      <a:r>
                        <a:rPr lang="en-US" dirty="0" err="1"/>
                        <a:t>movieDetails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addMovie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826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/</a:t>
                      </a:r>
                      <a:r>
                        <a:rPr lang="en-US" dirty="0" err="1"/>
                        <a:t>bms</a:t>
                      </a:r>
                      <a:r>
                        <a:rPr lang="en-US" dirty="0"/>
                        <a:t>/movie/</a:t>
                      </a:r>
                      <a:r>
                        <a:rPr lang="en-US" dirty="0" err="1"/>
                        <a:t>movieDetails</a:t>
                      </a:r>
                      <a:r>
                        <a:rPr lang="en-US" dirty="0"/>
                        <a:t>/movies-by-city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219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/</a:t>
                      </a:r>
                      <a:r>
                        <a:rPr lang="en-US" dirty="0" err="1"/>
                        <a:t>bms</a:t>
                      </a:r>
                      <a:r>
                        <a:rPr lang="en-US" dirty="0"/>
                        <a:t>/movie/</a:t>
                      </a:r>
                      <a:r>
                        <a:rPr lang="en-US" dirty="0" err="1"/>
                        <a:t>movieDetails</a:t>
                      </a:r>
                      <a:r>
                        <a:rPr lang="en-US" dirty="0"/>
                        <a:t>/movies-by-cinema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219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/</a:t>
                      </a:r>
                      <a:r>
                        <a:rPr lang="en-US" dirty="0" err="1"/>
                        <a:t>bms</a:t>
                      </a:r>
                      <a:r>
                        <a:rPr lang="en-US" dirty="0"/>
                        <a:t>/movie/</a:t>
                      </a:r>
                      <a:r>
                        <a:rPr lang="en-US" dirty="0" err="1"/>
                        <a:t>movieDetails</a:t>
                      </a:r>
                      <a:r>
                        <a:rPr lang="en-US" dirty="0"/>
                        <a:t>/shows-by-movie-cinema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732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/</a:t>
                      </a:r>
                      <a:r>
                        <a:rPr lang="en-US" dirty="0" err="1"/>
                        <a:t>bms</a:t>
                      </a:r>
                      <a:r>
                        <a:rPr lang="en-US" dirty="0"/>
                        <a:t>/movie/</a:t>
                      </a:r>
                      <a:r>
                        <a:rPr lang="en-US" dirty="0" err="1"/>
                        <a:t>movieDetails</a:t>
                      </a:r>
                      <a:r>
                        <a:rPr lang="en-US" dirty="0"/>
                        <a:t>/seats-by-show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372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/</a:t>
                      </a:r>
                      <a:r>
                        <a:rPr lang="en-US" dirty="0" err="1"/>
                        <a:t>bms</a:t>
                      </a:r>
                      <a:r>
                        <a:rPr lang="en-US" dirty="0"/>
                        <a:t>/movie/</a:t>
                      </a:r>
                      <a:r>
                        <a:rPr lang="en-US" dirty="0" err="1"/>
                        <a:t>movieDetails</a:t>
                      </a:r>
                      <a:r>
                        <a:rPr lang="en-US" dirty="0"/>
                        <a:t>/lock-seats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147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I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bms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/booking/</a:t>
                      </a:r>
                      <a:r>
                        <a:rPr lang="en-I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bookingDetails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I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initiateBooking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0599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/</a:t>
                      </a:r>
                      <a:r>
                        <a:rPr lang="en-US" dirty="0" err="1"/>
                        <a:t>bms</a:t>
                      </a:r>
                      <a:r>
                        <a:rPr lang="en-US" dirty="0"/>
                        <a:t>/payment/</a:t>
                      </a:r>
                      <a:r>
                        <a:rPr lang="en-US" dirty="0" err="1"/>
                        <a:t>paymentDetails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initiatePayment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1750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bms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/user/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userDetails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/register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988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bms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/user/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userDetails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/login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5366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bms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/user/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userDetails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/verify-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otp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50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bms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/user/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userDetails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getUserDetails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2319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7515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B1780DB-7FC9-8A20-BDB5-C186C7C2A1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410847"/>
              </p:ext>
            </p:extLst>
          </p:nvPr>
        </p:nvGraphicFramePr>
        <p:xfrm>
          <a:off x="2032000" y="719666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08692709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6944844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3218092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02951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Communication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Topic/ </a:t>
                      </a:r>
                      <a:r>
                        <a:rPr lang="en-US" dirty="0" err="1"/>
                        <a:t>url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From service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 service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482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Kafka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payment-success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Payment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Booking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605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Kafka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payment-failed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Payment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Booking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3357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Kafka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booking-confirmed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Messaging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679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Rest (HTTP)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lock-seats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Movie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4321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Rest (HTTP)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getUserDetails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Messaging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1533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0876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B06EC-C027-F12C-83EC-F69DB2C48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 my show app - output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B7D1E6-2B8F-4C84-884D-61936D163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24" y="1690688"/>
            <a:ext cx="11514818" cy="432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766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6EA226-CAE8-1218-9E4D-E031EA27B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311" y="338822"/>
            <a:ext cx="9655377" cy="618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792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7415</TotalTime>
  <Words>364</Words>
  <Application>Microsoft Office PowerPoint</Application>
  <PresentationFormat>Widescreen</PresentationFormat>
  <Paragraphs>99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BookMyShow App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Book my show app - output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Selva Nayagam</dc:creator>
  <cp:lastModifiedBy>Selva Nayagam</cp:lastModifiedBy>
  <cp:revision>44</cp:revision>
  <dcterms:created xsi:type="dcterms:W3CDTF">2025-03-07T09:59:06Z</dcterms:created>
  <dcterms:modified xsi:type="dcterms:W3CDTF">2025-07-25T16:20:11Z</dcterms:modified>
</cp:coreProperties>
</file>