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71D-836D-8215-78B3-8ED81D37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DE8B-CF34-FB91-6D19-BD2F68D3E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A9F9-C00C-0399-7110-998A57D5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188-8268-6669-2B57-FE011A1E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1D11-8960-15CB-CA4D-5022DF8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3795-A768-33ED-EB43-1ED61CF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5A75-77B4-9644-B4BF-BBC20601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AD99-4734-6833-D21A-7536176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AB81-424D-2F33-1028-2B77CB0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015F-EC3F-078C-601C-2C1C566F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4C9F2-213D-7300-236C-4587AE62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1BA2-C034-92A6-18D2-03DB8126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69C-96E3-2A6D-BB69-972DEB5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8E7D-EAE6-8DA5-F4B3-94A7036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B9D0-E3CD-B057-B7D6-FDC641E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F2FB-0263-B302-B5BA-1695151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C615-9DDE-8E67-EFDA-C3036A0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EAF8-032E-93E8-A325-516F7C9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0E1B-1508-6871-FE76-8D1DA770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F70E-1088-2F89-422E-FAE0D370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E0A2-3197-0686-B57E-DB190F5C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B46B-7C21-FE87-DDE6-F63A2223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7CC1-C4A6-735C-25DD-07B7C99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FA52-71D8-8401-06F2-6A368D3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7058-08E3-D3D0-5036-51630D1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C37-8582-AAAD-0591-B4D6A80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86CF-92CA-07BD-4F0D-6472F7578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C63A-441D-E7B8-C3AB-B9BB1595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E21A-B1E3-8896-AFF0-47215BD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B2A3-EFC5-98B9-1C7B-4442381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0B23-4E33-6871-54D2-80A189F3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7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A691-4E16-66D8-2B72-C545E4A8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B7AC9-AB81-08ED-39D6-66488FB1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E8F0-53FF-5058-A84F-076D9D63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10D-DD67-FF3D-18DD-7DE272984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42398-2D01-8353-81A2-30CB65DF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21C67-B43A-2D89-E463-2488A1B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51581-61C5-E659-F6F5-FB149230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74CAB-FB7C-BAFB-A604-2C91CD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AD4-01B0-2E90-2E4C-AEDEDE8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B88C-77AF-06CC-24DE-0B873698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7050-D0F3-09F0-6C91-50FA7958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E6FE-9EA1-7CEA-69D9-729F59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0A3B-9688-B110-BCF8-B827986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BC11A-D7B8-DA13-3B97-3676F95E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DF1D-370E-6C21-C837-7EE2AF3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965C-82B1-9CF2-580B-5C01EAFC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AE0-343E-7053-9F0C-0EC2BBA1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4E94-A8CF-6BB7-D2C3-3BE8EF93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E6DF-4CAE-7706-2F36-CF44AD9F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0B7B-FD11-C709-48F3-ECA518B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AB60-1FBF-D690-47AF-957FF9F4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7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987-5966-67A8-CB31-F703933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18D34-0552-7876-B720-C89B1B22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4307-3C9B-8FBB-4E5A-1F0CED42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305F-776A-F970-9F7E-C437DD3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A170-FF84-7781-9533-D8D9948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C977-ADE6-664C-811F-35DB1DD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F418-2E03-6DC3-879D-2A2C6218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12D7-E5B6-C4A5-6C96-7C3CCA04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73B7-5144-1D58-EE94-A81416B3A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37FE-B20A-19D5-88FD-FEE4909B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7F80-080D-8351-C7C4-C6149DDC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98BE-27C8-E108-A628-7C6A75B1D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7E82-04CD-12D1-744A-8DE0B4136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8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D8910-31DD-1431-9671-3DC2EC61EBC1}"/>
              </a:ext>
            </a:extLst>
          </p:cNvPr>
          <p:cNvSpPr txBox="1"/>
          <p:nvPr/>
        </p:nvSpPr>
        <p:spPr>
          <a:xfrm>
            <a:off x="755780" y="653143"/>
            <a:ext cx="247261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userId</a:t>
            </a:r>
            <a:br>
              <a:rPr lang="en-US" dirty="0"/>
            </a:br>
            <a:r>
              <a:rPr lang="en-US" dirty="0"/>
              <a:t>password/secrets/token</a:t>
            </a:r>
          </a:p>
          <a:p>
            <a:r>
              <a:rPr lang="en-US" dirty="0" err="1"/>
              <a:t>bookedTicketHistory</a:t>
            </a:r>
            <a:endParaRPr lang="en-US" dirty="0"/>
          </a:p>
          <a:p>
            <a:r>
              <a:rPr lang="en-US" dirty="0" err="1"/>
              <a:t>profileDetails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32652-5D5B-517D-5787-005AF4FB7019}"/>
              </a:ext>
            </a:extLst>
          </p:cNvPr>
          <p:cNvSpPr txBox="1"/>
          <p:nvPr/>
        </p:nvSpPr>
        <p:spPr>
          <a:xfrm>
            <a:off x="755780" y="2647736"/>
            <a:ext cx="24726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ticketId</a:t>
            </a:r>
            <a:br>
              <a:rPr lang="en-US" dirty="0"/>
            </a:br>
            <a:r>
              <a:rPr lang="en-US" dirty="0" err="1"/>
              <a:t>bookedUserId</a:t>
            </a:r>
            <a:br>
              <a:rPr lang="en-US" dirty="0"/>
            </a:br>
            <a:r>
              <a:rPr lang="en-US" dirty="0" err="1"/>
              <a:t>bookedMovieId</a:t>
            </a:r>
            <a:r>
              <a:rPr lang="en-US" dirty="0"/>
              <a:t>, </a:t>
            </a:r>
            <a:r>
              <a:rPr lang="en-US" dirty="0" err="1"/>
              <a:t>showID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37AA6-5F2A-9665-62F1-C3635A32CC86}"/>
              </a:ext>
            </a:extLst>
          </p:cNvPr>
          <p:cNvSpPr txBox="1"/>
          <p:nvPr/>
        </p:nvSpPr>
        <p:spPr>
          <a:xfrm>
            <a:off x="4027715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cityId</a:t>
            </a:r>
            <a:endParaRPr lang="en-US" dirty="0"/>
          </a:p>
          <a:p>
            <a:r>
              <a:rPr lang="en-US" dirty="0"/>
              <a:t>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2DAA-0175-64CB-663E-DC1FC72D8FB0}"/>
              </a:ext>
            </a:extLst>
          </p:cNvPr>
          <p:cNvSpPr txBox="1"/>
          <p:nvPr/>
        </p:nvSpPr>
        <p:spPr>
          <a:xfrm>
            <a:off x="755780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paymentId</a:t>
            </a:r>
            <a:br>
              <a:rPr lang="en-US" dirty="0"/>
            </a:br>
            <a:r>
              <a:rPr lang="en-US" dirty="0"/>
              <a:t>timestamp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4F197-A7D6-B178-35C2-3D20B21594F8}"/>
              </a:ext>
            </a:extLst>
          </p:cNvPr>
          <p:cNvSpPr txBox="1"/>
          <p:nvPr/>
        </p:nvSpPr>
        <p:spPr>
          <a:xfrm>
            <a:off x="6927980" y="3272053"/>
            <a:ext cx="247261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Cinema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cinemaId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C630B-9E47-B78D-8962-2F80A518937F}"/>
              </a:ext>
            </a:extLst>
          </p:cNvPr>
          <p:cNvSpPr txBox="1"/>
          <p:nvPr/>
        </p:nvSpPr>
        <p:spPr>
          <a:xfrm>
            <a:off x="4230461" y="186597"/>
            <a:ext cx="24726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F2DB1-7E69-885C-D9A7-C368E150A14E}"/>
              </a:ext>
            </a:extLst>
          </p:cNvPr>
          <p:cNvSpPr txBox="1"/>
          <p:nvPr/>
        </p:nvSpPr>
        <p:spPr>
          <a:xfrm>
            <a:off x="6927980" y="611855"/>
            <a:ext cx="24726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showId</a:t>
            </a:r>
            <a:br>
              <a:rPr lang="en-US" dirty="0"/>
            </a:br>
            <a:r>
              <a:rPr lang="en-US" dirty="0" err="1"/>
              <a:t>LocalDateTime</a:t>
            </a:r>
            <a:r>
              <a:rPr lang="en-US" dirty="0"/>
              <a:t> </a:t>
            </a:r>
            <a:r>
              <a:rPr lang="en-US" dirty="0" err="1"/>
              <a:t>startTime</a:t>
            </a:r>
            <a:br>
              <a:rPr lang="en-US" dirty="0"/>
            </a:br>
            <a:r>
              <a:rPr lang="en-US" dirty="0"/>
              <a:t>List&lt;Seat&gt;</a:t>
            </a:r>
          </a:p>
          <a:p>
            <a:r>
              <a:rPr lang="en-US" dirty="0"/>
              <a:t>Movie </a:t>
            </a:r>
            <a:r>
              <a:rPr lang="en-US" dirty="0" err="1"/>
              <a:t>movie</a:t>
            </a:r>
            <a:br>
              <a:rPr lang="en-US" dirty="0"/>
            </a:br>
            <a:r>
              <a:rPr lang="en-US" dirty="0"/>
              <a:t>Cinema </a:t>
            </a:r>
            <a:r>
              <a:rPr lang="en-US" dirty="0" err="1"/>
              <a:t>cinema</a:t>
            </a:r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B831-28C1-9CB7-9683-7C805E8A9BB8}"/>
              </a:ext>
            </a:extLst>
          </p:cNvPr>
          <p:cNvSpPr txBox="1"/>
          <p:nvPr/>
        </p:nvSpPr>
        <p:spPr>
          <a:xfrm>
            <a:off x="4070480" y="662578"/>
            <a:ext cx="247261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movieId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genre</a:t>
            </a:r>
          </a:p>
          <a:p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cast</a:t>
            </a:r>
            <a:br>
              <a:rPr lang="en-US" dirty="0"/>
            </a:br>
            <a:r>
              <a:rPr lang="en-US" dirty="0"/>
              <a:t>crew</a:t>
            </a:r>
          </a:p>
          <a:p>
            <a:r>
              <a:rPr lang="en-US" dirty="0"/>
              <a:t>Include paging sorting 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59E9C-8DAA-64EC-EC64-F8FA6A6E5EF6}"/>
              </a:ext>
            </a:extLst>
          </p:cNvPr>
          <p:cNvSpPr txBox="1"/>
          <p:nvPr/>
        </p:nvSpPr>
        <p:spPr>
          <a:xfrm>
            <a:off x="6927980" y="5352871"/>
            <a:ext cx="27113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Seat</a:t>
            </a:r>
            <a:br>
              <a:rPr lang="en-US" dirty="0"/>
            </a:br>
            <a:r>
              <a:rPr lang="en-US" dirty="0"/>
              <a:t>-----------------------------------</a:t>
            </a:r>
            <a:br>
              <a:rPr lang="en-US" dirty="0"/>
            </a:br>
            <a:r>
              <a:rPr lang="en-US" dirty="0" err="1"/>
              <a:t>seatId</a:t>
            </a:r>
            <a:r>
              <a:rPr lang="en-US" dirty="0"/>
              <a:t>, </a:t>
            </a:r>
            <a:r>
              <a:rPr lang="en-US" dirty="0" err="1"/>
              <a:t>seatNumber</a:t>
            </a:r>
            <a:r>
              <a:rPr lang="en-US" dirty="0"/>
              <a:t>, </a:t>
            </a:r>
            <a:r>
              <a:rPr lang="en-US" dirty="0" err="1"/>
              <a:t>isbooked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B2EB7-A007-BF70-3A9F-D70817786B4F}"/>
              </a:ext>
            </a:extLst>
          </p:cNvPr>
          <p:cNvSpPr txBox="1"/>
          <p:nvPr/>
        </p:nvSpPr>
        <p:spPr>
          <a:xfrm>
            <a:off x="3848100" y="266700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375CB-EB02-B499-6C71-F87FFB77EBD4}"/>
              </a:ext>
            </a:extLst>
          </p:cNvPr>
          <p:cNvSpPr txBox="1"/>
          <p:nvPr/>
        </p:nvSpPr>
        <p:spPr>
          <a:xfrm>
            <a:off x="4505325" y="1190625"/>
            <a:ext cx="37052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Gateway service:</a:t>
            </a:r>
            <a:br>
              <a:rPr lang="en-US" dirty="0"/>
            </a:br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Load balancer</a:t>
            </a:r>
            <a:br>
              <a:rPr lang="en-US" dirty="0"/>
            </a:br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79E4B2-D3B9-96BF-C0DE-225AEA94DB81}"/>
              </a:ext>
            </a:extLst>
          </p:cNvPr>
          <p:cNvSpPr/>
          <p:nvPr/>
        </p:nvSpPr>
        <p:spPr>
          <a:xfrm>
            <a:off x="9286875" y="2733675"/>
            <a:ext cx="2209800" cy="14763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B25385-014A-042C-3116-C58F84B78424}"/>
              </a:ext>
            </a:extLst>
          </p:cNvPr>
          <p:cNvCxnSpPr>
            <a:endCxn id="3" idx="1"/>
          </p:cNvCxnSpPr>
          <p:nvPr/>
        </p:nvCxnSpPr>
        <p:spPr>
          <a:xfrm>
            <a:off x="466725" y="1714500"/>
            <a:ext cx="4038600" cy="7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4C8EC-806B-F0AB-6B4F-FE1B66DC88E3}"/>
              </a:ext>
            </a:extLst>
          </p:cNvPr>
          <p:cNvCxnSpPr/>
          <p:nvPr/>
        </p:nvCxnSpPr>
        <p:spPr>
          <a:xfrm flipV="1">
            <a:off x="3686175" y="2390954"/>
            <a:ext cx="2266950" cy="9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98AF3C-6028-52C9-72C7-5E321FA46145}"/>
              </a:ext>
            </a:extLst>
          </p:cNvPr>
          <p:cNvSpPr txBox="1"/>
          <p:nvPr/>
        </p:nvSpPr>
        <p:spPr>
          <a:xfrm>
            <a:off x="9782175" y="358140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0BD3C-47B7-228C-33FF-3978E40B6E01}"/>
              </a:ext>
            </a:extLst>
          </p:cNvPr>
          <p:cNvSpPr txBox="1"/>
          <p:nvPr/>
        </p:nvSpPr>
        <p:spPr>
          <a:xfrm>
            <a:off x="657225" y="2889587"/>
            <a:ext cx="280035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discovery - microservice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FC2FB-0869-D4DB-8A61-67492C094FA1}"/>
              </a:ext>
            </a:extLst>
          </p:cNvPr>
          <p:cNvSpPr txBox="1"/>
          <p:nvPr/>
        </p:nvSpPr>
        <p:spPr>
          <a:xfrm>
            <a:off x="628650" y="3950732"/>
            <a:ext cx="28003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MovieDataService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getMoviesByCity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getTheatresByCity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</a:p>
          <a:p>
            <a:r>
              <a:rPr lang="en-US" dirty="0" err="1"/>
              <a:t>getMoviesByTheatre</a:t>
            </a:r>
            <a:r>
              <a:rPr lang="en-US" dirty="0"/>
              <a:t>(Theatre </a:t>
            </a:r>
            <a:r>
              <a:rPr lang="en-US" dirty="0" err="1"/>
              <a:t>theatreId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34C4B-313D-8EED-9FC8-EA02F2B87D53}"/>
              </a:ext>
            </a:extLst>
          </p:cNvPr>
          <p:cNvSpPr txBox="1"/>
          <p:nvPr/>
        </p:nvSpPr>
        <p:spPr>
          <a:xfrm>
            <a:off x="3848100" y="4705350"/>
            <a:ext cx="2800350" cy="203132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TicketBookingService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bookTicket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expireBookedSeats</a:t>
            </a:r>
            <a:r>
              <a:rPr lang="en-US" dirty="0"/>
              <a:t>() – for timeout on 10 mins after-seat allocation</a:t>
            </a:r>
            <a:br>
              <a:rPr lang="en-US" dirty="0"/>
            </a:br>
            <a:r>
              <a:rPr lang="en-US" dirty="0" err="1"/>
              <a:t>isSeatAvailable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C416B-11EC-55A7-1B56-D2945792CAD1}"/>
              </a:ext>
            </a:extLst>
          </p:cNvPr>
          <p:cNvCxnSpPr/>
          <p:nvPr/>
        </p:nvCxnSpPr>
        <p:spPr>
          <a:xfrm flipV="1">
            <a:off x="3590925" y="2524125"/>
            <a:ext cx="259080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2B837-5ED2-776D-F756-64A1A404A7E6}"/>
              </a:ext>
            </a:extLst>
          </p:cNvPr>
          <p:cNvCxnSpPr/>
          <p:nvPr/>
        </p:nvCxnSpPr>
        <p:spPr>
          <a:xfrm flipV="1">
            <a:off x="5248275" y="2524125"/>
            <a:ext cx="1285875" cy="16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D3FA41-1259-257A-0718-01D7AD526FC7}"/>
              </a:ext>
            </a:extLst>
          </p:cNvPr>
          <p:cNvCxnSpPr/>
          <p:nvPr/>
        </p:nvCxnSpPr>
        <p:spPr>
          <a:xfrm flipV="1">
            <a:off x="7117557" y="4210050"/>
            <a:ext cx="2169318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1DFE21-C7AE-B70F-53C7-F7D485B9C5AC}"/>
              </a:ext>
            </a:extLst>
          </p:cNvPr>
          <p:cNvCxnSpPr/>
          <p:nvPr/>
        </p:nvCxnSpPr>
        <p:spPr>
          <a:xfrm flipH="1">
            <a:off x="7210425" y="4305569"/>
            <a:ext cx="2405063" cy="12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5EE30B-2174-1118-C0B8-F62AD660C3E9}"/>
              </a:ext>
            </a:extLst>
          </p:cNvPr>
          <p:cNvSpPr txBox="1"/>
          <p:nvPr/>
        </p:nvSpPr>
        <p:spPr>
          <a:xfrm>
            <a:off x="7829550" y="556027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UserService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9C0C8-4AFD-E214-DFAE-834BAD555F5E}"/>
              </a:ext>
            </a:extLst>
          </p:cNvPr>
          <p:cNvSpPr txBox="1"/>
          <p:nvPr/>
        </p:nvSpPr>
        <p:spPr>
          <a:xfrm>
            <a:off x="7829550" y="6229350"/>
            <a:ext cx="2905125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PaymentService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2FC2-85A2-389C-3779-E5F0FE5D55B2}"/>
              </a:ext>
            </a:extLst>
          </p:cNvPr>
          <p:cNvSpPr txBox="1"/>
          <p:nvPr/>
        </p:nvSpPr>
        <p:spPr>
          <a:xfrm>
            <a:off x="8551117" y="494630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MessagingService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6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D910A-20EF-2C07-1854-3F082F1C1D55}"/>
              </a:ext>
            </a:extLst>
          </p:cNvPr>
          <p:cNvSpPr txBox="1"/>
          <p:nvPr/>
        </p:nvSpPr>
        <p:spPr>
          <a:xfrm>
            <a:off x="2090057" y="1903445"/>
            <a:ext cx="672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4B916-6BD7-DC1F-8C8F-85A58BF6682A}"/>
              </a:ext>
            </a:extLst>
          </p:cNvPr>
          <p:cNvSpPr txBox="1"/>
          <p:nvPr/>
        </p:nvSpPr>
        <p:spPr>
          <a:xfrm>
            <a:off x="5374433" y="3181739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-Enhanced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0FA3C-2EA6-F8A3-40C9-E2814035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44425"/>
              </p:ext>
            </p:extLst>
          </p:nvPr>
        </p:nvGraphicFramePr>
        <p:xfrm>
          <a:off x="2032000" y="719666"/>
          <a:ext cx="812799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3747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8438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238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-gateway-service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-service-discovery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 service discovery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-booking-service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booking 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-movie-service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Movie/Cinema/Show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-messaging-service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send a message on successful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-user-service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login,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8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-payment-service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payment on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bms-ui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angular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 few changes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config for all backend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4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CE2770-691B-A9F0-F2E9-B5A5AF13C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4130"/>
              </p:ext>
            </p:extLst>
          </p:nvPr>
        </p:nvGraphicFramePr>
        <p:xfrm>
          <a:off x="783772" y="719666"/>
          <a:ext cx="916794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8">
                  <a:extLst>
                    <a:ext uri="{9D8B030D-6E8A-4147-A177-3AD203B41FA5}">
                      <a16:colId xmlns:a16="http://schemas.microsoft.com/office/drawing/2014/main" val="314957055"/>
                    </a:ext>
                  </a:extLst>
                </a:gridCol>
                <a:gridCol w="3125409">
                  <a:extLst>
                    <a:ext uri="{9D8B030D-6E8A-4147-A177-3AD203B41FA5}">
                      <a16:colId xmlns:a16="http://schemas.microsoft.com/office/drawing/2014/main" val="308373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8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addMovie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/shows-by-movie-cinema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/seats-by-show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/booking/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bookingDetails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initiateBooking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9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/payment/</a:t>
                      </a:r>
                      <a:r>
                        <a:rPr lang="en-US" dirty="0" err="1"/>
                        <a:t>paymentDetails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initiatePayment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8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/verify-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3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1780DB-7FC9-8A20-BDB5-C186C7C2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0847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869270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448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2180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5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Topic/ </a:t>
                      </a:r>
                      <a:r>
                        <a:rPr lang="en-US" dirty="0" err="1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8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payment-failed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booking-confirmed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5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7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358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BookMyShow App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Nayagam</dc:creator>
  <cp:lastModifiedBy>Selva Nayagam</cp:lastModifiedBy>
  <cp:revision>37</cp:revision>
  <dcterms:created xsi:type="dcterms:W3CDTF">2025-03-07T09:59:06Z</dcterms:created>
  <dcterms:modified xsi:type="dcterms:W3CDTF">2025-07-10T08:29:46Z</dcterms:modified>
</cp:coreProperties>
</file>