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arip\Documents\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35.800000000000004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 smtClean="0"/>
              <a:t>:</a:t>
            </a:r>
            <a:r>
              <a:rPr lang="en-US" sz="2400" dirty="0" smtClean="0"/>
              <a:t>GOMATHY .M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/>
              <a:t>: </a:t>
            </a:r>
            <a:r>
              <a:rPr lang="en-US" sz="2400" smtClean="0"/>
              <a:t>312214813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 smtClean="0"/>
              <a:t>B.COM(ACCOUNTING AND FINANCE)</a:t>
            </a:r>
          </a:p>
          <a:p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ANNAI VEILANKANNI’S COLLEGE FOR WOMEN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343</Words>
  <Application>Microsoft Office PowerPoint</Application>
  <PresentationFormat>Custom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Pappu Ma...❤</cp:lastModifiedBy>
  <cp:revision>36</cp:revision>
  <dcterms:created xsi:type="dcterms:W3CDTF">2024-03-29T15:07:22Z</dcterms:created>
  <dcterms:modified xsi:type="dcterms:W3CDTF">2024-09-18T14:40:51Z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