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22BEF-BF34-426D-9600-057AFE6E7065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0D12F-DD0B-4CC7-94FA-EAD0B8055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18DB-B85A-436B-9B4B-334BCEFB611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B83B-3FB3-450F-A8BD-64C1A2C4D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18DB-B85A-436B-9B4B-334BCEFB611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B83B-3FB3-450F-A8BD-64C1A2C4D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18DB-B85A-436B-9B4B-334BCEFB611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B83B-3FB3-450F-A8BD-64C1A2C4D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18DB-B85A-436B-9B4B-334BCEFB611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B83B-3FB3-450F-A8BD-64C1A2C4D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18DB-B85A-436B-9B4B-334BCEFB611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B83B-3FB3-450F-A8BD-64C1A2C4D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18DB-B85A-436B-9B4B-334BCEFB611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B83B-3FB3-450F-A8BD-64C1A2C4D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18DB-B85A-436B-9B4B-334BCEFB611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B83B-3FB3-450F-A8BD-64C1A2C4D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18DB-B85A-436B-9B4B-334BCEFB611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B83B-3FB3-450F-A8BD-64C1A2C4D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18DB-B85A-436B-9B4B-334BCEFB611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B83B-3FB3-450F-A8BD-64C1A2C4D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18DB-B85A-436B-9B4B-334BCEFB611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B83B-3FB3-450F-A8BD-64C1A2C4D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18DB-B85A-436B-9B4B-334BCEFB611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E9B83B-3FB3-450F-A8BD-64C1A2C4D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0E18DB-B85A-436B-9B4B-334BCEFB611C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E9B83B-3FB3-450F-A8BD-64C1A2C4DA9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638800" cy="990600"/>
          </a:xfrm>
        </p:spPr>
        <p:txBody>
          <a:bodyPr/>
          <a:lstStyle/>
          <a:p>
            <a:r>
              <a:rPr lang="en-US" dirty="0" smtClean="0"/>
              <a:t>MAGNASONIC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447800"/>
            <a:ext cx="6400800" cy="914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Mini Stereo Hi </a:t>
            </a:r>
            <a:r>
              <a:rPr lang="en-US" b="1" dirty="0" err="1" smtClean="0"/>
              <a:t>Fi</a:t>
            </a:r>
            <a:r>
              <a:rPr lang="en-US" b="1" dirty="0" smtClean="0"/>
              <a:t> Audio System</a:t>
            </a:r>
          </a:p>
          <a:p>
            <a:r>
              <a:rPr lang="en-US" b="1" dirty="0" smtClean="0"/>
              <a:t> With 3-CD Changer and Turntable</a:t>
            </a:r>
          </a:p>
          <a:p>
            <a:endParaRPr lang="en-US" dirty="0"/>
          </a:p>
        </p:txBody>
      </p:sp>
      <p:sp>
        <p:nvSpPr>
          <p:cNvPr id="1026" name="AutoShape 2" descr="data:image/jpeg;base64,/9j/4AAQSkZJRgABAQAAAQABAAD/2wBDAAkGBwgHBgkIBwgKCgkLDRYPDQwMDRsUFRAWIB0iIiAdHx8kKDQsJCYxJx8fLT0tMTU3Ojo6Iys/RD84QzQ5Ojf/2wBDAQoKCg0MDRoPDxo3JR8lNzc3Nzc3Nzc3Nzc3Nzc3Nzc3Nzc3Nzc3Nzc3Nzc3Nzc3Nzc3Nzc3Nzc3Nzc3Nzc3Nzf/wAARCACEAMUDASIAAhEBAxEB/8QAHAAAAQQDAQAAAAAAAAAAAAAAAAMEBQcBAgYI/8QAShAAAQMCAwMIBwMHCgcBAAAAAQACAwQRBRIhBjFBBxMiUWFxkaEUMlKBscHRI0JyJDM0YmOSsggVJUNEZIKiwvBTVIOj0uHi8f/EABcBAQEBAQAAAAAAAAAAAAAAAAABBAL/xAAcEQEBAAIDAQEAAAAAAAAAAAAAAQMRAgQSMUH/2gAMAwEAAhEDEQA/ALxQhCAQhCAQhCARdNMTq46KjknlflAFmm293BcKJ55YiRWyPadLtlvqroWJcdaC5o3kKpq+MU7hJVRCSNx9cOdlv1EX071mCTBQbT4S09rST5FNC1HVNOz1p4h3vASZxCibvrKcd8rfqq7Y/Zv/AJCMd7HJQO2dPqw0bfxD6pod6cVw4b8QpB3zN+q1OM4WN+JUY/67fqq5rJ8Jhe1sFNhsgIvfo6KIfjtFHVCFuH0Qu7LnETSB71fKWrejxfDJTaPEKRx6mzNPzTtr2vF2ODh1g3VHnaWN5s2ip42gkZjEzXuFkk3aarZNztM91OdADEMu7rA0TzTa9wboVYYFyjVMThHisJqIv+LG2zx3jcfJWJh+IUuJUzaiilbLEdLjeD1EcCpZYp2hCFAIQhAIQhBgoQUIMoQqz5Yayso58KfSVc8LXCQObG8tDvV323oLMWC4DeR4rz5Q1+IVjKg+mTjmA0uzTvOa992vYo+fHnskcx76hxabG8hPzQekTJGN72+K0fUwMBLp4x3vAXmp2ONP9XIfxOSYxcOvkpS6292cWHkoLV5Qdq448UoqGjkzxU0glqHNk6Mn6mnZqU2GK4FiQDoXRU07gPVlc13mdVWMmJFzP0fKL6dLT4JB1aT/AFYHvurtVhNx6OOp9GkMj2PuHCpiLDaxvra3BSMNZSU1LE2oweIzNY1sh0NjYanRVvHVE4bVzuc/nYmER3IcBp1H5ELcbSV9YGziUxvcxuexvmcLi+vYArKjv5NosKZoyjwzMOupjHllTaPanD35h6JhrSAPWqGj/Sq7mxGodcuMRPEmFp+S2hFVUNLovR7DfeONvxsg7ar2mpCOjFQA/s5M3yCiJ8aD3Fwja1o+8BcH3KAliqYmZnywgXA6Lo3HwBSYqJG6c9IbcRorumks7FnF98rvgl21j6mB5aSzIbab7KBdKXa89JrvCc0GGYjikjo6CmqKl7d4ZbTquToPFXdR0uHQx6TTYhKAN0ZGhPbqur2a2lpsGdVOfVNli5l0nNFzWlxbbQE8bX0VXyUUtDVPgr4ZWTM9aKQlpHekMQqC7COabcMErnAX7DbVS0i5Typ0n3cKqCe2Zq1dyqQjdhEnvqAP9KpWmlc+igcXHNl3rYyOH3j4rlVyP5VfYwfxqf8A5WsXKt9pabCOh+zqNfNqpyPPOJXBzskQu6x1O76p43LARS1cUYdLq2WKUu5s2uL8DwBGltdbhBd9Hyl4BOAJjU0x/aRXHi266jDcSpMUg5+gnE0N7ZgCNbX4ry/n67+4q7ORuUyYBUgm+WZu/wDAEHflCChBlVfy2erhP4pP9KtBVjy2D7LCT+vJ8GqwV5grsr61vtRN8ifqoGu0q5h+uVMYW61VOB96L5qFxG4q5COJv4qhvI+zHdgKl69tKxmEwObzUHogkeW/fkcSdfcPJMp6YYfhkNdUtB9IJ9GiO+QDe7uTjFXOkNF0dfQ4g9oGgOpt5qK1gLLYg2JwMJAaI9dHbwRfiCPDRMg4Zg070vBG8vGRmoN7aBbVMDJaZ8rI3wVMDxHV0zt8bjucP1T/AL0UGGv/ACGpbwLfkU1wp16buHzKcA5aea5B0smOEH7AhIh091jdS+zmH4ZiLqsYriQoGwxB0TjbpnW416rN0GpzaKFkKltnn0DZ5f5yJERjIbljDjn4b9Lda6RGMN7EjXqXQU2H05hjc8AktBN2NO/tsoyOSjZQ032D31zJH87my805p3DrPikhU1AFhO8DcAH7vBa+pmw47bl47Ze1iy5ZJi5eU3VUNIyjnfE1t2sv6jfou95MuZm2XHoEcRrYqqQ1TXNuXEnouI49HKOy3eqmM9Q5pJmlIOh6ZsUrh5qhOG0L6hkztAKeQtcfe0gqdvNiy8pcfHUOphy4uNmTl6djyoVEM20ELWNYJ44bS5eAJu1pPZ0tOFwuDqj+RvHDMVLVNFNHMWytkZVAEvjnFnG2uh4/FQtUfsXDjmKyX41s4eb0Md+Fx5rL7l1gkaCQNpImE2uXW8U8iZamrqm+tNCHgdZJsPgVBmhLWx1bMwc7KMw94WZbSSCZz3vI6V3NAt2aacN60paN8NFFI4n7doe833XJt8D5J1DM+D804tFrG28opOspvRJo3slZNTzDMyVoNjrYjsIOhHDwVxciTr4PXt9mZv8ACqhrKjPva0B5DyGiwLxZpPeWkfuhWpyETmahxkHdHUsaP3ERaJQgoQZVZctg/JsJP7ST4BWaq05bB+R4Sf20n8ISCppJHQtqXsNnCneRbrCjKiY1NOJYyMzgWgn2k/rNYpe2B48ioSgN4ZourUK0dhixpptvoqTKHUGB0DGQxONw8siFge97m37io/E35qyYZs2V5Gb2jfU+N1EzVbm4nHXPcQZmBj3E8f8AYCfPdn6Z3k696gwCRxPitKudzayGRx1lp307z1t3t94I39y3bvtZRtXIZKsixyxNN/xHcEGks5MkUfBwzHwWMKdaJ2u66QmNq0AfdAHktsOcGsdcgIJijDHYjTtfbI6Ro17SAparpqSabFJmVUMfok4bDBJfNM3NY5badZ+igMwJZlcLjXenMckLo352hxfqDmtlV/B0rYicanij2dkcHUd30bpH5m6fnGE69tteK12Rhqpo5BR4JT4oQGl75f6s27xvXPzV83OskNZKZI2hjXGY3a0cAb6DU6JuyryAiOWwde4a42PgVBYVVSY16JPl2dwiFojcHv6Jc0W3jpb0clDaeoqa2IFjK/IHwOd99t+kB27lXYkYQOiHAaizCbJ0K2tnEDM1Q5kItEAxwyd2nYqLB5RKOpr8RoKKliLsTc9zmRMIzc2Bff3+arGqdmYTa1yTaynMOxHEsJnmraZpjqJ2c0+oqGhxsTfQnUHTeoGqaQDuytNt51UoYZ/yWAdTyVJF7n000bD+fit7xqPmon+zs/EVJUd30zSbgtOhSKdYfVGWmjYXDogNI4gi/wBU4PFMYZDAJHNj+0eRawuNx180vS0uK1soZR0s00h3MYBr4ojEzwZ2s101PebH4BWv/J7N8Oxw9dW3+AKt8WwLFMIkAxKldBJIzo5iLbrXurI/k9AjC8buCD6Wy9/wBBbRQgoQZVbctY/o/CT/AHl4/wAh+islVxy2C2D4S7+/Ef8AaefkgqGqF2kdbHfBc7hmeSqa2NjnueLWaLkrpKi1x3FL7OUj6SkjpsLjzYvVsHO1NrmBp3MYNwdbeewqiDkicQ+F8ZNzq1wsWkJWsrJiWxQsLWsaBe2pNgD8FI18FPQzPghkE8rTaWW9wXcbdfeo+Sbgmg2a+sJGVryfJKmmlDzJJHbjlHX1rPPuG429y39Ie4glxJGgUEPMx8dcRJbU3BG4hKYX6x7/AJKQq421DM1um03uFHYa60ju/wCRQSYsJm3GjgRu7E9w4tFNrFG67j6zUy0cBf8A/EvSS8zHlIuLmxvY+Cuw/wAzb2EMNzwEYTykoi5plfEMljZuUj36DcoeWoebCK7Os3F7rBmmOrpZN3tqy6Erh9MyTCmSBwEl3bzrvOmpSRLgdNDfgVFMHRsC61zpnNt/et2Pex12EDS2oulu0k0d1shFO4vcSAQTdQ9VewDt5Nz70+llLxZxc4A31AtdRtU679TfUKWqQoYWTQRmW5a1ziQN53aKUELsgfIMjCbMaOKa4DH6Q6ngvYySWJ6hfepfG6iKWscynaG08PQiA3WGl/ekgZF7Wi9tVmOunidmhlfG4bi02TZxuUBBIzYvW1sjHVtTLO5jcjXSOzEN6hdWvyF80yixlrXjO+pY8tvrbIBe3VoVTAXb8kGIPo9tKeHORHVxvhe3g7TM3wynxKUegChCFBlcByzxc5s9QPt+br2u8Y5B81364rlcZn2TDvYqoz8R80FKTC2XsKk6Sq/m3A5543EVVYTBG4b42ffdfrOjVHSjojvTeeVzoImk9FjSAO83KoZTP1sEgtnm5KwgwhZWECsRubHiounBjllBGrXWPmpKL1wEzIvWVeoADm8exQPI7lt0oCBoSPFMjMxuYESO00swrXO06tppXf77kD8ysG948Vjn4+D/AA1TNomNslEfeVuxlVb9HY0drr/NAuKiNotcn3INU3gx3gkTDVP3GBnbcE/BZFJUn+1ADjkH0UCwlLrjm7f4vomtTYTAAAWbc8brd1GQ3p1cv71knI1rB0HF3QNy7XzQb4CTG9rhvDTbxKcSm5J602w0c3Twyd4Pil39qsGgQELXnGBwaXNDjuBNrqhQLrOS2B1Rt5hgbf7LPKe4MI+YXJDerd5C8CIZV7QTRkc5mpqYni0EZ3fvNA/wlQW2hBQgyuR5UxfY2pPVLEf84XXLl+UqPnNjq0DgWHweEFGTCzExmHQFu1SMzfsymL9xuqI1wsSsJaZtisQQunnjha+NjpHBodI7K0E8SeAQJIXYybB+j0ZqavH6WIAXzcwTGB+IuBPeB7lxyg2iGt+pMqV/OSTycS4fNP8ALlicesJjhoBz34qB7Z9hu39ScQU9RJFI9jow1g1zHU9yQs4n1vJbhp9oqhZkTHAZphrvSvMUo0NWD+Fia5T2ntW2U9RPeVQ4DaMDWSR3c3/2k5TTaiNjiLffSeUcQ0fiQA32h7gmxhxhDRzbLEbyAmtWbwvdrow7+5OnPa0G7rDrJScVDW4qTBhdJPVyPaQBBGXD3kaD3lQJUI/Ioh2fNbvad4UlTbM7QthYx2BYmHNbYj0V/wBE5i2V2jmdljwLECf1oC3zdZBz5N9Ny6il2wFPhpo6fZ+ga4syulJDmuNrZi3Jc3/FxTqk5PNq6n1sHdD2TSxj4OKkafkn2pkeM7cMgZxLqlxI9wYfig4WCnL3XeLDqXovk2hEGxWGNaLAsc8D8TifmuLw3kfqA/NiOMRhnsU8Jv8AvOPyVoYVh8WF4fT0NMXGGnjEbM5ubDrQOihBQgymGOYczFsKqaCR5Y2dmXMN7TwPin6EHnTGMPqcLqaiirGZJ4TZw4EcCDxBUJIvQu1eydDtLE30hz4ahgIZPHa4HUQd4XInkfp3HXGqi3ZA1BUDwDvSDoyroj5HMOzXmxeucOprI2/IqQi5Jdmg20xrpe30gt/hsgoJtJG12ZscbT1hoBSzWtZq5wv2r0LT8meyUFv6KMh65qiV/kXWUhS7F7MUjg6nwDDWOH3/AEZpd4kXQeb4aeorrR0FPPVPccobTxOkN/8ACCpyj5L9sYZXRvwtlvbFQzKfO/kvR8MEUDckMTI2eyxoA8kog8/M5LtrHf2SlA7akfRLw8lG1b32e3DY29ZqnHyDFfSEFKQ8juNP/PYtQQ/gjfJ/4qTpuRmPKPS8ckJ4mCmDP4i5WwhBXVNyQ4FH+kVdfOOrO1vwCkKbks2SgIc6hnmP7WslI8M1vJdqhBCUWyGzlA4PpMFoY3+3zILvE6qYjiZGzJGxrG8A0WC3QgLIQhAIshCAQhCDBQgoQZQhCAQhCAQhCAQhCAQhCAQhCAQhCAQhCAQhCAQhCAQhCAQhCDBQhCD/2Q=="/>
          <p:cNvSpPr>
            <a:spLocks noChangeAspect="1" noChangeArrowheads="1"/>
          </p:cNvSpPr>
          <p:nvPr/>
        </p:nvSpPr>
        <p:spPr bwMode="auto">
          <a:xfrm>
            <a:off x="63500" y="-558800"/>
            <a:ext cx="1724025" cy="1152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BDAAkGBwgHBgkIBwgKCgkLDRYPDQwMDRsUFRAWIB0iIiAdHx8kKDQsJCYxJx8fLT0tMTU3Ojo6Iys/RD84QzQ5Ojf/2wBDAQoKCg0MDRoPDxo3JR8lNzc3Nzc3Nzc3Nzc3Nzc3Nzc3Nzc3Nzc3Nzc3Nzc3Nzc3Nzc3Nzc3Nzc3Nzc3Nzc3Nzf/wAARCACEAMUDASIAAhEBAxEB/8QAHAAAAQQDAQAAAAAAAAAAAAAAAAMEBQcBAgYI/8QAShAAAQMCAwMIBwMHCgcBAAAAAQACAwQRBRIhBjFBBxMiUWFxkaEUMlKBscHRI0JyJDM0YmOSsggVJUNEZIKiwvBTVIOj0uHi8f/EABcBAQEBAQAAAAAAAAAAAAAAAAABBAL/xAAcEQEBAAIDAQEAAAAAAAAAAAAAAQMRAgQSMUH/2gAMAwEAAhEDEQA/ALxQhCAQhCAQhCARdNMTq46KjknlflAFmm293BcKJ55YiRWyPadLtlvqroWJcdaC5o3kKpq+MU7hJVRCSNx9cOdlv1EX071mCTBQbT4S09rST5FNC1HVNOz1p4h3vASZxCibvrKcd8rfqq7Y/Zv/AJCMd7HJQO2dPqw0bfxD6pod6cVw4b8QpB3zN+q1OM4WN+JUY/67fqq5rJ8Jhe1sFNhsgIvfo6KIfjtFHVCFuH0Qu7LnETSB71fKWrejxfDJTaPEKRx6mzNPzTtr2vF2ODh1g3VHnaWN5s2ip42gkZjEzXuFkk3aarZNztM91OdADEMu7rA0TzTa9wboVYYFyjVMThHisJqIv+LG2zx3jcfJWJh+IUuJUzaiilbLEdLjeD1EcCpZYp2hCFAIQhAIQhBgoQUIMoQqz5Yayso58KfSVc8LXCQObG8tDvV323oLMWC4DeR4rz5Q1+IVjKg+mTjmA0uzTvOa992vYo+fHnskcx76hxabG8hPzQekTJGN72+K0fUwMBLp4x3vAXmp2ONP9XIfxOSYxcOvkpS6292cWHkoLV5Qdq448UoqGjkzxU0glqHNk6Mn6mnZqU2GK4FiQDoXRU07gPVlc13mdVWMmJFzP0fKL6dLT4JB1aT/AFYHvurtVhNx6OOp9GkMj2PuHCpiLDaxvra3BSMNZSU1LE2oweIzNY1sh0NjYanRVvHVE4bVzuc/nYmER3IcBp1H5ELcbSV9YGziUxvcxuexvmcLi+vYArKjv5NosKZoyjwzMOupjHllTaPanD35h6JhrSAPWqGj/Sq7mxGodcuMRPEmFp+S2hFVUNLovR7DfeONvxsg7ar2mpCOjFQA/s5M3yCiJ8aD3Fwja1o+8BcH3KAliqYmZnywgXA6Lo3HwBSYqJG6c9IbcRorumks7FnF98rvgl21j6mB5aSzIbab7KBdKXa89JrvCc0GGYjikjo6CmqKl7d4ZbTquToPFXdR0uHQx6TTYhKAN0ZGhPbqur2a2lpsGdVOfVNli5l0nNFzWlxbbQE8bX0VXyUUtDVPgr4ZWTM9aKQlpHekMQqC7COabcMErnAX7DbVS0i5Typ0n3cKqCe2Zq1dyqQjdhEnvqAP9KpWmlc+igcXHNl3rYyOH3j4rlVyP5VfYwfxqf8A5WsXKt9pabCOh+zqNfNqpyPPOJXBzskQu6x1O76p43LARS1cUYdLq2WKUu5s2uL8DwBGltdbhBd9Hyl4BOAJjU0x/aRXHi266jDcSpMUg5+gnE0N7ZgCNbX4ry/n67+4q7ORuUyYBUgm+WZu/wDAEHflCChBlVfy2erhP4pP9KtBVjy2D7LCT+vJ8GqwV5grsr61vtRN8ifqoGu0q5h+uVMYW61VOB96L5qFxG4q5COJv4qhvI+zHdgKl69tKxmEwObzUHogkeW/fkcSdfcPJMp6YYfhkNdUtB9IJ9GiO+QDe7uTjFXOkNF0dfQ4g9oGgOpt5qK1gLLYg2JwMJAaI9dHbwRfiCPDRMg4Zg070vBG8vGRmoN7aBbVMDJaZ8rI3wVMDxHV0zt8bjucP1T/AL0UGGv/ACGpbwLfkU1wp16buHzKcA5aea5B0smOEH7AhIh091jdS+zmH4ZiLqsYriQoGwxB0TjbpnW416rN0GpzaKFkKltnn0DZ5f5yJERjIbljDjn4b9Lda6RGMN7EjXqXQU2H05hjc8AktBN2NO/tsoyOSjZQ032D31zJH87my805p3DrPikhU1AFhO8DcAH7vBa+pmw47bl47Ze1iy5ZJi5eU3VUNIyjnfE1t2sv6jfou95MuZm2XHoEcRrYqqQ1TXNuXEnouI49HKOy3eqmM9Q5pJmlIOh6ZsUrh5qhOG0L6hkztAKeQtcfe0gqdvNiy8pcfHUOphy4uNmTl6djyoVEM20ELWNYJ44bS5eAJu1pPZ0tOFwuDqj+RvHDMVLVNFNHMWytkZVAEvjnFnG2uh4/FQtUfsXDjmKyX41s4eb0Md+Fx5rL7l1gkaCQNpImE2uXW8U8iZamrqm+tNCHgdZJsPgVBmhLWx1bMwc7KMw94WZbSSCZz3vI6V3NAt2aacN60paN8NFFI4n7doe833XJt8D5J1DM+D804tFrG28opOspvRJo3slZNTzDMyVoNjrYjsIOhHDwVxciTr4PXt9mZv8ACqhrKjPva0B5DyGiwLxZpPeWkfuhWpyETmahxkHdHUsaP3ERaJQgoQZVZctg/JsJP7ST4BWaq05bB+R4Sf20n8ISCppJHQtqXsNnCneRbrCjKiY1NOJYyMzgWgn2k/rNYpe2B48ioSgN4ZourUK0dhixpptvoqTKHUGB0DGQxONw8siFge97m37io/E35qyYZs2V5Gb2jfU+N1EzVbm4nHXPcQZmBj3E8f8AYCfPdn6Z3k696gwCRxPitKudzayGRx1lp307z1t3t94I39y3bvtZRtXIZKsixyxNN/xHcEGks5MkUfBwzHwWMKdaJ2u66QmNq0AfdAHktsOcGsdcgIJijDHYjTtfbI6Ro17SAparpqSabFJmVUMfok4bDBJfNM3NY5badZ+igMwJZlcLjXenMckLo352hxfqDmtlV/B0rYicanij2dkcHUd30bpH5m6fnGE69tteK12Rhqpo5BR4JT4oQGl75f6s27xvXPzV83OskNZKZI2hjXGY3a0cAb6DU6JuyryAiOWwde4a42PgVBYVVSY16JPl2dwiFojcHv6Jc0W3jpb0clDaeoqa2IFjK/IHwOd99t+kB27lXYkYQOiHAaizCbJ0K2tnEDM1Q5kItEAxwyd2nYqLB5RKOpr8RoKKliLsTc9zmRMIzc2Bff3+arGqdmYTa1yTaynMOxHEsJnmraZpjqJ2c0+oqGhxsTfQnUHTeoGqaQDuytNt51UoYZ/yWAdTyVJF7n000bD+fit7xqPmon+zs/EVJUd30zSbgtOhSKdYfVGWmjYXDogNI4gi/wBU4PFMYZDAJHNj+0eRawuNx180vS0uK1soZR0s00h3MYBr4ojEzwZ2s101PebH4BWv/J7N8Oxw9dW3+AKt8WwLFMIkAxKldBJIzo5iLbrXurI/k9AjC8buCD6Wy9/wBBbRQgoQZVbctY/o/CT/AHl4/wAh+islVxy2C2D4S7+/Ef8AaefkgqGqF2kdbHfBc7hmeSqa2NjnueLWaLkrpKi1x3FL7OUj6SkjpsLjzYvVsHO1NrmBp3MYNwdbeewqiDkicQ+F8ZNzq1wsWkJWsrJiWxQsLWsaBe2pNgD8FI18FPQzPghkE8rTaWW9wXcbdfeo+Sbgmg2a+sJGVryfJKmmlDzJJHbjlHX1rPPuG429y39Ie4glxJGgUEPMx8dcRJbU3BG4hKYX6x7/AJKQq421DM1um03uFHYa60ju/wCRQSYsJm3GjgRu7E9w4tFNrFG67j6zUy0cBf8A/EvSS8zHlIuLmxvY+Cuw/wAzb2EMNzwEYTykoi5plfEMljZuUj36DcoeWoebCK7Os3F7rBmmOrpZN3tqy6Erh9MyTCmSBwEl3bzrvOmpSRLgdNDfgVFMHRsC61zpnNt/et2Pex12EDS2oulu0k0d1shFO4vcSAQTdQ9VewDt5Nz70+llLxZxc4A31AtdRtU679TfUKWqQoYWTQRmW5a1ziQN53aKUELsgfIMjCbMaOKa4DH6Q6ngvYySWJ6hfepfG6iKWscynaG08PQiA3WGl/ekgZF7Wi9tVmOunidmhlfG4bi02TZxuUBBIzYvW1sjHVtTLO5jcjXSOzEN6hdWvyF80yixlrXjO+pY8tvrbIBe3VoVTAXb8kGIPo9tKeHORHVxvhe3g7TM3wynxKUegChCFBlcByzxc5s9QPt+br2u8Y5B81364rlcZn2TDvYqoz8R80FKTC2XsKk6Sq/m3A5543EVVYTBG4b42ffdfrOjVHSjojvTeeVzoImk9FjSAO83KoZTP1sEgtnm5KwgwhZWECsRubHiounBjllBGrXWPmpKL1wEzIvWVeoADm8exQPI7lt0oCBoSPFMjMxuYESO00swrXO06tppXf77kD8ysG948Vjn4+D/AA1TNomNslEfeVuxlVb9HY0drr/NAuKiNotcn3INU3gx3gkTDVP3GBnbcE/BZFJUn+1ADjkH0UCwlLrjm7f4vomtTYTAAAWbc8brd1GQ3p1cv71knI1rB0HF3QNy7XzQb4CTG9rhvDTbxKcSm5J602w0c3Twyd4Pil39qsGgQELXnGBwaXNDjuBNrqhQLrOS2B1Rt5hgbf7LPKe4MI+YXJDerd5C8CIZV7QTRkc5mpqYni0EZ3fvNA/wlQW2hBQgyuR5UxfY2pPVLEf84XXLl+UqPnNjq0DgWHweEFGTCzExmHQFu1SMzfsymL9xuqI1wsSsJaZtisQQunnjha+NjpHBodI7K0E8SeAQJIXYybB+j0ZqavH6WIAXzcwTGB+IuBPeB7lxyg2iGt+pMqV/OSTycS4fNP8ALlicesJjhoBz34qB7Z9hu39ScQU9RJFI9jow1g1zHU9yQs4n1vJbhp9oqhZkTHAZphrvSvMUo0NWD+Fia5T2ntW2U9RPeVQ4DaMDWSR3c3/2k5TTaiNjiLffSeUcQ0fiQA32h7gmxhxhDRzbLEbyAmtWbwvdrow7+5OnPa0G7rDrJScVDW4qTBhdJPVyPaQBBGXD3kaD3lQJUI/Ioh2fNbvad4UlTbM7QthYx2BYmHNbYj0V/wBE5i2V2jmdljwLECf1oC3zdZBz5N9Ny6il2wFPhpo6fZ+ga4syulJDmuNrZi3Jc3/FxTqk5PNq6n1sHdD2TSxj4OKkafkn2pkeM7cMgZxLqlxI9wYfig4WCnL3XeLDqXovk2hEGxWGNaLAsc8D8TifmuLw3kfqA/NiOMRhnsU8Jv8AvOPyVoYVh8WF4fT0NMXGGnjEbM5ubDrQOihBQgymGOYczFsKqaCR5Y2dmXMN7TwPin6EHnTGMPqcLqaiirGZJ4TZw4EcCDxBUJIvQu1eydDtLE30hz4ahgIZPHa4HUQd4XInkfp3HXGqi3ZA1BUDwDvSDoyroj5HMOzXmxeucOprI2/IqQi5Jdmg20xrpe30gt/hsgoJtJG12ZscbT1hoBSzWtZq5wv2r0LT8meyUFv6KMh65qiV/kXWUhS7F7MUjg6nwDDWOH3/AEZpd4kXQeb4aeorrR0FPPVPccobTxOkN/8ACCpyj5L9sYZXRvwtlvbFQzKfO/kvR8MEUDckMTI2eyxoA8kog8/M5LtrHf2SlA7akfRLw8lG1b32e3DY29ZqnHyDFfSEFKQ8juNP/PYtQQ/gjfJ/4qTpuRmPKPS8ckJ4mCmDP4i5WwhBXVNyQ4FH+kVdfOOrO1vwCkKbks2SgIc6hnmP7WslI8M1vJdqhBCUWyGzlA4PpMFoY3+3zILvE6qYjiZGzJGxrG8A0WC3QgLIQhAIshCAQhCDBQgoQZQhCAQhCAQhCAQhCAQhCAQhCAQhCAQhCAQhCAQhCAQhCAQhCDBQhCD/2Q=="/>
          <p:cNvSpPr>
            <a:spLocks noChangeAspect="1" noChangeArrowheads="1"/>
          </p:cNvSpPr>
          <p:nvPr/>
        </p:nvSpPr>
        <p:spPr bwMode="auto">
          <a:xfrm>
            <a:off x="63500" y="-558800"/>
            <a:ext cx="1724025" cy="1152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imagesCAH8WDA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4581525" cy="307664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562600" y="3200400"/>
            <a:ext cx="3429000" cy="2133600"/>
          </a:xfrm>
          <a:prstGeom prst="rect">
            <a:avLst/>
          </a:prstGeom>
        </p:spPr>
        <p:txBody>
          <a:bodyPr lIns="45720" rIns="246888">
            <a:normAutofit fontScale="850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CD Changer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Built-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turntable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3200" b="1" baseline="0" dirty="0" smtClean="0"/>
              <a:t>Wooden</a:t>
            </a:r>
            <a:r>
              <a:rPr lang="en-US" sz="3200" b="1" dirty="0" smtClean="0"/>
              <a:t> Speakers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6172200"/>
            <a:ext cx="1676400" cy="685800"/>
          </a:xfrm>
          <a:prstGeom prst="rect">
            <a:avLst/>
          </a:prstGeom>
        </p:spPr>
        <p:txBody>
          <a:bodyPr lIns="45720" rIns="246888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MS878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MAGNASONIC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MAGNASONIC</dc:title>
  <dc:creator> </dc:creator>
  <cp:lastModifiedBy> </cp:lastModifiedBy>
  <cp:revision>2</cp:revision>
  <dcterms:created xsi:type="dcterms:W3CDTF">2012-05-24T22:36:50Z</dcterms:created>
  <dcterms:modified xsi:type="dcterms:W3CDTF">2012-05-25T01:26:34Z</dcterms:modified>
</cp:coreProperties>
</file>