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D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A738-1F03-44AA-802D-C786495EEA44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AC93D-BB05-44FB-9CFE-A875F2388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C93D-BB05-44FB-9CFE-A875F2388F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85F9-E5CA-49E3-8533-F6D9380FE150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E5B1-F197-4497-87B8-039DE3631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AF1D0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76200"/>
            <a:ext cx="1447800" cy="685800"/>
          </a:xfrm>
          <a:prstGeom prst="rect">
            <a:avLst/>
          </a:prstGeom>
          <a:solidFill>
            <a:srgbClr val="AF1D05"/>
          </a:solidFill>
          <a:ln>
            <a:solidFill>
              <a:srgbClr val="AF1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RCD175</a:t>
            </a:r>
            <a:endParaRPr lang="en-US" sz="2800" dirty="0"/>
          </a:p>
        </p:txBody>
      </p:sp>
      <p:pic>
        <p:nvPicPr>
          <p:cNvPr id="6" name="Picture 5" descr="family 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3200" cy="16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143000"/>
            <a:ext cx="10668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1143000"/>
            <a:ext cx="7772400" cy="7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Portable CD Player</a:t>
            </a:r>
            <a:r>
              <a:rPr lang="en-US" dirty="0" smtClean="0"/>
              <a:t> </a:t>
            </a:r>
            <a:r>
              <a:rPr lang="en-US" sz="2400" dirty="0" smtClean="0"/>
              <a:t>with cassette and radio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1905000"/>
            <a:ext cx="1600200" cy="990600"/>
          </a:xfrm>
          <a:prstGeom prst="rect">
            <a:avLst/>
          </a:prstGeom>
          <a:solidFill>
            <a:srgbClr val="AF1D05"/>
          </a:solidFill>
          <a:ln>
            <a:solidFill>
              <a:srgbClr val="AF1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RCA</a:t>
            </a:r>
            <a:endParaRPr lang="en-US" sz="54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2895600"/>
            <a:ext cx="4419600" cy="2819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Digital </a:t>
            </a:r>
            <a:r>
              <a:rPr lang="en-US" sz="2000" dirty="0" smtClean="0">
                <a:solidFill>
                  <a:schemeClr val="bg1"/>
                </a:solidFill>
              </a:rPr>
              <a:t>AM/FM tuner with 20 presets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Front-Load  </a:t>
            </a:r>
            <a:r>
              <a:rPr lang="en-US" sz="2000" dirty="0" smtClean="0">
                <a:solidFill>
                  <a:schemeClr val="bg1"/>
                </a:solidFill>
              </a:rPr>
              <a:t>CD player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Cassette </a:t>
            </a:r>
            <a:r>
              <a:rPr lang="en-US" sz="2000" dirty="0" smtClean="0">
                <a:solidFill>
                  <a:schemeClr val="bg1"/>
                </a:solidFill>
              </a:rPr>
              <a:t>player &amp; recorder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Dynamic </a:t>
            </a:r>
            <a:r>
              <a:rPr lang="en-US" sz="2000" dirty="0" smtClean="0">
                <a:solidFill>
                  <a:schemeClr val="bg1"/>
                </a:solidFill>
              </a:rPr>
              <a:t>bass boost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Audio </a:t>
            </a:r>
            <a:r>
              <a:rPr lang="en-US" sz="2000" dirty="0" smtClean="0">
                <a:solidFill>
                  <a:schemeClr val="bg1"/>
                </a:solidFill>
              </a:rPr>
              <a:t>line-in jack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6" descr="RCD175 RB CD Boombox"/>
          <p:cNvPicPr>
            <a:picLocks noChangeAspect="1" noChangeArrowheads="1"/>
          </p:cNvPicPr>
          <p:nvPr/>
        </p:nvPicPr>
        <p:blipFill>
          <a:blip r:embed="rId4" cstate="print"/>
          <a:srcRect l="2623" t="16933" r="3478" b="24743"/>
          <a:stretch>
            <a:fillRect/>
          </a:stretch>
        </p:blipFill>
        <p:spPr bwMode="auto">
          <a:xfrm>
            <a:off x="4800600" y="3276600"/>
            <a:ext cx="4114800" cy="2362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extrusionClr>
              <a:schemeClr val="accent2">
                <a:lumMod val="75000"/>
              </a:schemeClr>
            </a:extrusionClr>
          </a:sp3d>
        </p:spPr>
      </p:pic>
      <p:pic>
        <p:nvPicPr>
          <p:cNvPr id="15" name="Picture 2" descr="C:\Documents and Settings\Administrator\My Documents\Barcode &amp; Lables\Barcode\RCD17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39" y="5638800"/>
            <a:ext cx="1877061" cy="1173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10</cp:revision>
  <dcterms:created xsi:type="dcterms:W3CDTF">2013-09-17T17:23:18Z</dcterms:created>
  <dcterms:modified xsi:type="dcterms:W3CDTF">2014-07-28T18:45:59Z</dcterms:modified>
</cp:coreProperties>
</file>