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9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1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11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75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2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4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03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18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99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9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88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B681-6800-4F4F-8111-B9A89B6A1960}" type="datetimeFigureOut">
              <a:rPr lang="fr-FR" smtClean="0"/>
              <a:t>05/11/17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97D7-FF1C-AA45-BA92-2C8D57CF52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4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creenshot from 2017-11-04 23:59: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1" t="34351" r="39868" b="11743"/>
          <a:stretch/>
        </p:blipFill>
        <p:spPr>
          <a:xfrm>
            <a:off x="6861387" y="371750"/>
            <a:ext cx="1998012" cy="2772631"/>
          </a:xfrm>
          <a:prstGeom prst="rect">
            <a:avLst/>
          </a:prstGeom>
        </p:spPr>
      </p:pic>
      <p:pic>
        <p:nvPicPr>
          <p:cNvPr id="6" name="Image 5" descr="Screenshot from 2017-11-05 00:09:4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2" t="40976" r="39868"/>
          <a:stretch/>
        </p:blipFill>
        <p:spPr>
          <a:xfrm>
            <a:off x="4507141" y="3454170"/>
            <a:ext cx="2028989" cy="3035895"/>
          </a:xfrm>
          <a:prstGeom prst="rect">
            <a:avLst/>
          </a:prstGeom>
        </p:spPr>
      </p:pic>
      <p:pic>
        <p:nvPicPr>
          <p:cNvPr id="7" name="Image 6" descr="Screenshot from 2017-11-05 00:16:5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1" t="36760" r="39191" b="7226"/>
          <a:stretch/>
        </p:blipFill>
        <p:spPr>
          <a:xfrm>
            <a:off x="6799434" y="3454170"/>
            <a:ext cx="2059965" cy="2881058"/>
          </a:xfrm>
          <a:prstGeom prst="rect">
            <a:avLst/>
          </a:prstGeom>
        </p:spPr>
      </p:pic>
      <p:pic>
        <p:nvPicPr>
          <p:cNvPr id="8" name="Image 7" descr="Screenshot from 2017-11-04 23:50:4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3" t="34606" r="39868" b="9881"/>
          <a:stretch/>
        </p:blipFill>
        <p:spPr>
          <a:xfrm>
            <a:off x="4569094" y="371750"/>
            <a:ext cx="2292293" cy="2958505"/>
          </a:xfrm>
          <a:prstGeom prst="rect">
            <a:avLst/>
          </a:prstGeom>
        </p:spPr>
      </p:pic>
      <p:pic>
        <p:nvPicPr>
          <p:cNvPr id="9" name="Image 8" descr="Capture d’écran 2017-11-05 à 01.12.1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0" y="-98744"/>
            <a:ext cx="4318541" cy="64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78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gombault Charlotte</dc:creator>
  <cp:lastModifiedBy>gombault Charlotte</cp:lastModifiedBy>
  <cp:revision>2</cp:revision>
  <dcterms:created xsi:type="dcterms:W3CDTF">2017-11-05T00:00:26Z</dcterms:created>
  <dcterms:modified xsi:type="dcterms:W3CDTF">2017-11-05T00:16:50Z</dcterms:modified>
</cp:coreProperties>
</file>