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hu-H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	</a:t>
            </a:r>
            <a:fld id="{F8E3F0E9-0FC2-4DDE-87CF-3BA6A04EA4CC}" type="slidenum">
              <a:rPr lang="ru-RU"/>
              <a:t/>
            </a:fld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hu-HU"/>
              <a:t>Készítette: Tarczal Dániel János 13S</a:t>
            </a:r>
            <a:endParaRPr sz="3200"/>
          </a:p>
          <a:p>
            <a:pPr>
              <a:defRPr/>
            </a:pPr>
            <a:r>
              <a:rPr lang="hu-HU" sz="3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Konzulens: Tóth Zoltán</a:t>
            </a:r>
            <a:endParaRPr sz="3200"/>
          </a:p>
          <a:p>
            <a:pPr>
              <a:defRPr/>
            </a:pPr>
            <a:r>
              <a:rPr lang="hu-HU"/>
              <a:t>Energetikai Technikum és Kollégium</a:t>
            </a:r>
            <a:endParaRPr lang="hu-HU"/>
          </a:p>
          <a:p>
            <a:pPr>
              <a:defRPr/>
            </a:pPr>
            <a:r>
              <a:rPr lang="hu-HU" sz="3200" b="0" i="0" u="none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rPr>
              <a:t>2023</a:t>
            </a:r>
            <a:endParaRPr sz="3200"/>
          </a:p>
        </p:txBody>
      </p:sp>
      <p:pic>
        <p:nvPicPr>
          <p:cNvPr id="172346852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389769" y="191802"/>
            <a:ext cx="3412461" cy="3524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511438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Program specifikációi</a:t>
            </a:r>
            <a:endParaRPr/>
          </a:p>
        </p:txBody>
      </p:sp>
      <p:sp>
        <p:nvSpPr>
          <p:cNvPr id="78411299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400" b="1"/>
              <a:t>Felhasználói specifikációk</a:t>
            </a:r>
            <a:endParaRPr sz="2600" b="1"/>
          </a:p>
          <a:p>
            <a:pPr lvl="1">
              <a:defRPr/>
            </a:pPr>
            <a:r>
              <a:rPr sz="2000"/>
              <a:t>Klasszikus Tetris élmény nyújtása</a:t>
            </a:r>
            <a:endParaRPr sz="2400"/>
          </a:p>
          <a:p>
            <a:pPr lvl="1">
              <a:defRPr/>
            </a:pPr>
            <a:r>
              <a:rPr sz="2000"/>
              <a:t>Menü- és beállítás rendszer</a:t>
            </a:r>
            <a:endParaRPr sz="2000"/>
          </a:p>
          <a:p>
            <a:pPr>
              <a:defRPr/>
            </a:pPr>
            <a:r>
              <a:rPr sz="2400" b="1"/>
              <a:t>Fejlesztői specifikációk</a:t>
            </a:r>
            <a:endParaRPr sz="2400" b="1"/>
          </a:p>
          <a:p>
            <a:pPr lvl="1">
              <a:defRPr/>
            </a:pPr>
            <a:r>
              <a:rPr sz="2000" b="0"/>
              <a:t>Godot Engine 4</a:t>
            </a:r>
            <a:endParaRPr sz="2000" b="0"/>
          </a:p>
          <a:p>
            <a:pPr lvl="1">
              <a:defRPr/>
            </a:pPr>
            <a:r>
              <a:rPr sz="2000" b="0"/>
              <a:t>.NET Core 6 C#</a:t>
            </a:r>
            <a:endParaRPr sz="2000" b="0"/>
          </a:p>
          <a:p>
            <a:pPr lvl="1">
              <a:defRPr/>
            </a:pPr>
            <a:r>
              <a:rPr sz="2000" b="0"/>
              <a:t>OpenGL 3.3, vagy Vulkan 1.0</a:t>
            </a:r>
            <a:endParaRPr sz="2400" b="0"/>
          </a:p>
        </p:txBody>
      </p:sp>
      <p:pic>
        <p:nvPicPr>
          <p:cNvPr id="158799532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09454" y="191801"/>
            <a:ext cx="821886" cy="848935"/>
          </a:xfrm>
          <a:prstGeom prst="rect">
            <a:avLst/>
          </a:prstGeom>
        </p:spPr>
      </p:pic>
      <p:pic>
        <p:nvPicPr>
          <p:cNvPr id="13101156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661721" y="1417638"/>
            <a:ext cx="851290" cy="851290"/>
          </a:xfrm>
          <a:prstGeom prst="rect">
            <a:avLst/>
          </a:prstGeom>
        </p:spPr>
      </p:pic>
      <p:pic>
        <p:nvPicPr>
          <p:cNvPr id="1403633393" name=""/>
          <p:cNvPicPr>
            <a:picLocks noChangeAspect="1"/>
          </p:cNvPicPr>
          <p:nvPr/>
        </p:nvPicPr>
        <p:blipFill>
          <a:blip r:embed="rId4"/>
          <a:srcRect l="31519" t="25317" r="31519" b="25479"/>
          <a:stretch/>
        </p:blipFill>
        <p:spPr bwMode="auto">
          <a:xfrm flipH="0" flipV="0">
            <a:off x="7968228" y="1478405"/>
            <a:ext cx="1160661" cy="729757"/>
          </a:xfrm>
          <a:prstGeom prst="rect">
            <a:avLst/>
          </a:prstGeom>
        </p:spPr>
      </p:pic>
      <p:pic>
        <p:nvPicPr>
          <p:cNvPr id="51602779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9460658" y="1431990"/>
            <a:ext cx="822585" cy="822585"/>
          </a:xfrm>
          <a:prstGeom prst="rect">
            <a:avLst/>
          </a:prstGeom>
        </p:spPr>
      </p:pic>
      <p:pic>
        <p:nvPicPr>
          <p:cNvPr id="109172574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0105613" y="2413431"/>
            <a:ext cx="1407398" cy="583300"/>
          </a:xfrm>
          <a:prstGeom prst="rect">
            <a:avLst/>
          </a:prstGeom>
        </p:spPr>
      </p:pic>
      <p:pic>
        <p:nvPicPr>
          <p:cNvPr id="1409600535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8066911" y="2464291"/>
            <a:ext cx="1805040" cy="4815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76088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Program adatmodellje</a:t>
            </a:r>
            <a:endParaRPr/>
          </a:p>
        </p:txBody>
      </p:sp>
      <p:pic>
        <p:nvPicPr>
          <p:cNvPr id="169944322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09453" y="191801"/>
            <a:ext cx="821885" cy="848935"/>
          </a:xfrm>
          <a:prstGeom prst="rect">
            <a:avLst/>
          </a:prstGeom>
        </p:spPr>
      </p:pic>
      <p:sp>
        <p:nvSpPr>
          <p:cNvPr id="965500516" name=""/>
          <p:cNvSpPr/>
          <p:nvPr/>
        </p:nvSpPr>
        <p:spPr bwMode="auto">
          <a:xfrm flipH="0" flipV="0">
            <a:off x="4871026" y="1416407"/>
            <a:ext cx="2159786" cy="529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GameField</a:t>
            </a:r>
            <a:endParaRPr/>
          </a:p>
        </p:txBody>
      </p:sp>
      <p:sp>
        <p:nvSpPr>
          <p:cNvPr id="732393434" name=""/>
          <p:cNvSpPr/>
          <p:nvPr/>
        </p:nvSpPr>
        <p:spPr bwMode="auto">
          <a:xfrm flipH="0" flipV="0">
            <a:off x="1966901" y="1946274"/>
            <a:ext cx="2159786" cy="529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Menu</a:t>
            </a:r>
            <a:endParaRPr/>
          </a:p>
        </p:txBody>
      </p:sp>
      <p:sp>
        <p:nvSpPr>
          <p:cNvPr id="1597535792" name=""/>
          <p:cNvSpPr/>
          <p:nvPr/>
        </p:nvSpPr>
        <p:spPr bwMode="auto">
          <a:xfrm flipH="0" flipV="0">
            <a:off x="1305948" y="2899132"/>
            <a:ext cx="2159786" cy="529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ControlMenu</a:t>
            </a:r>
            <a:endParaRPr/>
          </a:p>
        </p:txBody>
      </p:sp>
      <p:sp>
        <p:nvSpPr>
          <p:cNvPr id="2060551536" name=""/>
          <p:cNvSpPr/>
          <p:nvPr/>
        </p:nvSpPr>
        <p:spPr bwMode="auto">
          <a:xfrm flipH="0" flipV="0">
            <a:off x="2064137" y="3921020"/>
            <a:ext cx="2159786" cy="529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PopMenu</a:t>
            </a:r>
            <a:endParaRPr/>
          </a:p>
        </p:txBody>
      </p:sp>
      <p:sp>
        <p:nvSpPr>
          <p:cNvPr id="140464061" name=""/>
          <p:cNvSpPr/>
          <p:nvPr/>
        </p:nvSpPr>
        <p:spPr bwMode="auto">
          <a:xfrm flipH="0" flipV="0">
            <a:off x="3678824" y="2482450"/>
            <a:ext cx="2159786" cy="529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PauseMenu</a:t>
            </a:r>
            <a:endParaRPr/>
          </a:p>
        </p:txBody>
      </p:sp>
      <p:sp>
        <p:nvSpPr>
          <p:cNvPr id="65791683" name=""/>
          <p:cNvSpPr/>
          <p:nvPr/>
        </p:nvSpPr>
        <p:spPr bwMode="auto">
          <a:xfrm flipH="0" flipV="0">
            <a:off x="7766373" y="1807499"/>
            <a:ext cx="2159786" cy="529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Manager</a:t>
            </a:r>
            <a:endParaRPr/>
          </a:p>
        </p:txBody>
      </p:sp>
      <p:sp>
        <p:nvSpPr>
          <p:cNvPr id="1376191565" name=""/>
          <p:cNvSpPr/>
          <p:nvPr/>
        </p:nvSpPr>
        <p:spPr bwMode="auto">
          <a:xfrm flipH="0" flipV="0">
            <a:off x="9728145" y="2747383"/>
            <a:ext cx="2159786" cy="529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Shape</a:t>
            </a:r>
            <a:endParaRPr/>
          </a:p>
        </p:txBody>
      </p:sp>
      <p:sp>
        <p:nvSpPr>
          <p:cNvPr id="1584686475" name=""/>
          <p:cNvSpPr/>
          <p:nvPr/>
        </p:nvSpPr>
        <p:spPr bwMode="auto">
          <a:xfrm flipH="0" flipV="0">
            <a:off x="7999768" y="3164066"/>
            <a:ext cx="2159786" cy="529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Queue</a:t>
            </a:r>
            <a:endParaRPr/>
          </a:p>
        </p:txBody>
      </p:sp>
      <p:sp>
        <p:nvSpPr>
          <p:cNvPr id="502018903" name=""/>
          <p:cNvSpPr/>
          <p:nvPr/>
        </p:nvSpPr>
        <p:spPr bwMode="auto">
          <a:xfrm flipH="0" flipV="0">
            <a:off x="6154008" y="2747383"/>
            <a:ext cx="2159786" cy="529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Grid</a:t>
            </a:r>
            <a:endParaRPr/>
          </a:p>
        </p:txBody>
      </p:sp>
      <p:sp>
        <p:nvSpPr>
          <p:cNvPr id="539389867" name=""/>
          <p:cNvSpPr/>
          <p:nvPr/>
        </p:nvSpPr>
        <p:spPr bwMode="auto">
          <a:xfrm flipH="0" flipV="0">
            <a:off x="9788620" y="3921020"/>
            <a:ext cx="1579590" cy="165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83879" indent="-283879">
              <a:buFont typeface="Arial"/>
              <a:buChar char="•"/>
              <a:defRPr/>
            </a:pPr>
            <a:r>
              <a:rPr sz="1400"/>
              <a:t>IShape</a:t>
            </a:r>
            <a:endParaRPr sz="1400"/>
          </a:p>
          <a:p>
            <a:pPr marL="283879" indent="-283879">
              <a:buFont typeface="Arial"/>
              <a:buChar char="•"/>
              <a:defRPr/>
            </a:pPr>
            <a:r>
              <a:rPr sz="1400"/>
              <a:t>JShape</a:t>
            </a:r>
            <a:endParaRPr sz="1400"/>
          </a:p>
          <a:p>
            <a:pPr marL="283879" indent="-283879">
              <a:buFont typeface="Arial"/>
              <a:buChar char="•"/>
              <a:defRPr/>
            </a:pPr>
            <a:r>
              <a:rPr sz="1400"/>
              <a:t>LShape</a:t>
            </a:r>
            <a:endParaRPr sz="1400"/>
          </a:p>
          <a:p>
            <a:pPr marL="283879" indent="-283879">
              <a:buFont typeface="Arial"/>
              <a:buChar char="•"/>
              <a:defRPr/>
            </a:pPr>
            <a:r>
              <a:rPr sz="1400"/>
              <a:t>OShape</a:t>
            </a:r>
            <a:endParaRPr sz="1400"/>
          </a:p>
          <a:p>
            <a:pPr marL="283879" indent="-283879">
              <a:buFont typeface="Arial"/>
              <a:buChar char="•"/>
              <a:defRPr/>
            </a:pPr>
            <a:r>
              <a:rPr sz="1400"/>
              <a:t>SShape</a:t>
            </a:r>
            <a:endParaRPr sz="1400"/>
          </a:p>
          <a:p>
            <a:pPr marL="283879" indent="-283879">
              <a:buFont typeface="Arial"/>
              <a:buChar char="•"/>
              <a:defRPr/>
            </a:pPr>
            <a:r>
              <a:rPr sz="1400"/>
              <a:t>ZShape</a:t>
            </a:r>
            <a:endParaRPr sz="1400"/>
          </a:p>
          <a:p>
            <a:pPr marL="283879" indent="-283879">
              <a:buFont typeface="Arial"/>
              <a:buChar char="•"/>
              <a:defRPr/>
            </a:pPr>
            <a:r>
              <a:rPr sz="1400"/>
              <a:t>TShape</a:t>
            </a:r>
            <a:endParaRPr sz="1400"/>
          </a:p>
        </p:txBody>
      </p:sp>
      <p:cxnSp>
        <p:nvCxnSpPr>
          <p:cNvPr id="0" name=""/>
          <p:cNvCxnSpPr>
            <a:cxnSpLocks/>
            <a:stCxn id="965500516" idx="2"/>
            <a:endCxn id="732393434" idx="7"/>
          </p:cNvCxnSpPr>
          <p:nvPr/>
        </p:nvCxnSpPr>
        <p:spPr bwMode="auto">
          <a:xfrm rot="10799990" flipH="0" flipV="1">
            <a:off x="3810395" y="1681340"/>
            <a:ext cx="1060630" cy="342531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732393434" idx="4"/>
            <a:endCxn id="1597535792" idx="0"/>
          </p:cNvCxnSpPr>
          <p:nvPr/>
        </p:nvCxnSpPr>
        <p:spPr bwMode="auto">
          <a:xfrm rot="5399978" flipH="0" flipV="0">
            <a:off x="2504823" y="2357160"/>
            <a:ext cx="422991" cy="660952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281748" name=""/>
          <p:cNvCxnSpPr>
            <a:cxnSpLocks/>
            <a:stCxn id="1597535792" idx="4"/>
            <a:endCxn id="2060551536" idx="1"/>
          </p:cNvCxnSpPr>
          <p:nvPr/>
        </p:nvCxnSpPr>
        <p:spPr bwMode="auto">
          <a:xfrm rot="5399978" flipH="0" flipV="0">
            <a:off x="2098327" y="3713808"/>
            <a:ext cx="569617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965500516" idx="3"/>
            <a:endCxn id="140464061" idx="0"/>
          </p:cNvCxnSpPr>
          <p:nvPr/>
        </p:nvCxnSpPr>
        <p:spPr bwMode="auto">
          <a:xfrm rot="5399978" flipH="0" flipV="0">
            <a:off x="4666132" y="1961262"/>
            <a:ext cx="613772" cy="428601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965500516" idx="6"/>
            <a:endCxn id="65791683" idx="1"/>
          </p:cNvCxnSpPr>
          <p:nvPr/>
        </p:nvCxnSpPr>
        <p:spPr bwMode="auto">
          <a:xfrm rot="0" flipH="0" flipV="0">
            <a:off x="7030813" y="1681340"/>
            <a:ext cx="1051853" cy="203756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endCxn id="502018903" idx="0"/>
          </p:cNvCxnSpPr>
          <p:nvPr/>
        </p:nvCxnSpPr>
        <p:spPr bwMode="auto">
          <a:xfrm rot="10799990" flipH="0" flipV="1">
            <a:off x="7233902" y="2255364"/>
            <a:ext cx="816329" cy="49201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65791683" idx="4"/>
            <a:endCxn id="1584686475" idx="0"/>
          </p:cNvCxnSpPr>
          <p:nvPr/>
        </p:nvCxnSpPr>
        <p:spPr bwMode="auto">
          <a:xfrm rot="5399978" flipH="0" flipV="1">
            <a:off x="8549615" y="2634019"/>
            <a:ext cx="826698" cy="233393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65791683" idx="5"/>
            <a:endCxn id="1376191565" idx="0"/>
          </p:cNvCxnSpPr>
          <p:nvPr/>
        </p:nvCxnSpPr>
        <p:spPr bwMode="auto">
          <a:xfrm rot="5399978" flipH="0" flipV="1">
            <a:off x="9965146" y="1904491"/>
            <a:ext cx="487613" cy="1198171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76191565" idx="4"/>
            <a:endCxn id="539389867" idx="0"/>
          </p:cNvCxnSpPr>
          <p:nvPr/>
        </p:nvCxnSpPr>
        <p:spPr bwMode="auto">
          <a:xfrm rot="5399978" flipH="0" flipV="0">
            <a:off x="10371343" y="3484324"/>
            <a:ext cx="643768" cy="229622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2023-05-27T12:04:06Z</dcterms:modified>
  <cp:category/>
  <cp:contentStatus/>
  <cp:version/>
</cp:coreProperties>
</file>