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63" r:id="rId2"/>
    <p:sldId id="264" r:id="rId3"/>
    <p:sldId id="266" r:id="rId4"/>
    <p:sldId id="267" r:id="rId5"/>
    <p:sldId id="268" r:id="rId6"/>
    <p:sldId id="272" r:id="rId7"/>
    <p:sldId id="273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48" autoAdjust="0"/>
    <p:restoredTop sz="86418" autoAdjust="0"/>
  </p:normalViewPr>
  <p:slideViewPr>
    <p:cSldViewPr snapToGrid="0">
      <p:cViewPr varScale="1">
        <p:scale>
          <a:sx n="75" d="100"/>
          <a:sy n="75" d="100"/>
        </p:scale>
        <p:origin x="90" y="540"/>
      </p:cViewPr>
      <p:guideLst/>
    </p:cSldViewPr>
  </p:slideViewPr>
  <p:outlineViewPr>
    <p:cViewPr>
      <p:scale>
        <a:sx n="33" d="100"/>
        <a:sy n="33" d="100"/>
      </p:scale>
      <p:origin x="0" y="-12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elusz, Sean (wielussn)" userId="8da810fc-b4ca-4c33-bc32-0617707d4404" providerId="ADAL" clId="{5F44B5E9-54EC-42CC-B6DC-533F40955444}"/>
    <pc:docChg chg="delSld modSld">
      <pc:chgData name="Wielusz, Sean (wielussn)" userId="8da810fc-b4ca-4c33-bc32-0617707d4404" providerId="ADAL" clId="{5F44B5E9-54EC-42CC-B6DC-533F40955444}" dt="2022-09-19T20:44:25.161" v="9" actId="2696"/>
      <pc:docMkLst>
        <pc:docMk/>
      </pc:docMkLst>
      <pc:sldChg chg="modSp mod">
        <pc:chgData name="Wielusz, Sean (wielussn)" userId="8da810fc-b4ca-4c33-bc32-0617707d4404" providerId="ADAL" clId="{5F44B5E9-54EC-42CC-B6DC-533F40955444}" dt="2022-09-19T20:43:53.558" v="0" actId="962"/>
        <pc:sldMkLst>
          <pc:docMk/>
          <pc:sldMk cId="723784434" sldId="263"/>
        </pc:sldMkLst>
        <pc:picChg chg="mod">
          <ac:chgData name="Wielusz, Sean (wielussn)" userId="8da810fc-b4ca-4c33-bc32-0617707d4404" providerId="ADAL" clId="{5F44B5E9-54EC-42CC-B6DC-533F40955444}" dt="2022-09-19T20:43:53.558" v="0" actId="962"/>
          <ac:picMkLst>
            <pc:docMk/>
            <pc:sldMk cId="723784434" sldId="263"/>
            <ac:picMk id="5" creationId="{00000000-0000-0000-0000-000000000000}"/>
          </ac:picMkLst>
        </pc:picChg>
      </pc:sldChg>
      <pc:sldChg chg="del">
        <pc:chgData name="Wielusz, Sean (wielussn)" userId="8da810fc-b4ca-4c33-bc32-0617707d4404" providerId="ADAL" clId="{5F44B5E9-54EC-42CC-B6DC-533F40955444}" dt="2022-09-19T20:44:25.161" v="9" actId="2696"/>
        <pc:sldMkLst>
          <pc:docMk/>
          <pc:sldMk cId="2801763454" sldId="275"/>
        </pc:sldMkLst>
      </pc:sldChg>
      <pc:sldChg chg="modSp mod">
        <pc:chgData name="Wielusz, Sean (wielussn)" userId="8da810fc-b4ca-4c33-bc32-0617707d4404" providerId="ADAL" clId="{5F44B5E9-54EC-42CC-B6DC-533F40955444}" dt="2022-09-19T20:44:13.065" v="8" actId="962"/>
        <pc:sldMkLst>
          <pc:docMk/>
          <pc:sldMk cId="563638287" sldId="276"/>
        </pc:sldMkLst>
        <pc:cxnChg chg="mod">
          <ac:chgData name="Wielusz, Sean (wielussn)" userId="8da810fc-b4ca-4c33-bc32-0617707d4404" providerId="ADAL" clId="{5F44B5E9-54EC-42CC-B6DC-533F40955444}" dt="2022-09-19T20:43:59.581" v="1" actId="962"/>
          <ac:cxnSpMkLst>
            <pc:docMk/>
            <pc:sldMk cId="563638287" sldId="276"/>
            <ac:cxnSpMk id="16" creationId="{3DF93EEB-CFAD-4515-B84C-BC7EBCC7777D}"/>
          </ac:cxnSpMkLst>
        </pc:cxnChg>
        <pc:cxnChg chg="mod">
          <ac:chgData name="Wielusz, Sean (wielussn)" userId="8da810fc-b4ca-4c33-bc32-0617707d4404" providerId="ADAL" clId="{5F44B5E9-54EC-42CC-B6DC-533F40955444}" dt="2022-09-19T20:44:01.552" v="2" actId="962"/>
          <ac:cxnSpMkLst>
            <pc:docMk/>
            <pc:sldMk cId="563638287" sldId="276"/>
            <ac:cxnSpMk id="17" creationId="{B4EEA06C-71F0-4A14-8F61-E2C01E8BC1D0}"/>
          </ac:cxnSpMkLst>
        </pc:cxnChg>
        <pc:cxnChg chg="mod">
          <ac:chgData name="Wielusz, Sean (wielussn)" userId="8da810fc-b4ca-4c33-bc32-0617707d4404" providerId="ADAL" clId="{5F44B5E9-54EC-42CC-B6DC-533F40955444}" dt="2022-09-19T20:44:04.137" v="3" actId="962"/>
          <ac:cxnSpMkLst>
            <pc:docMk/>
            <pc:sldMk cId="563638287" sldId="276"/>
            <ac:cxnSpMk id="19" creationId="{E23C7876-E768-41F4-8C2F-2B1DAD6E2EE6}"/>
          </ac:cxnSpMkLst>
        </pc:cxnChg>
        <pc:cxnChg chg="mod">
          <ac:chgData name="Wielusz, Sean (wielussn)" userId="8da810fc-b4ca-4c33-bc32-0617707d4404" providerId="ADAL" clId="{5F44B5E9-54EC-42CC-B6DC-533F40955444}" dt="2022-09-19T20:44:06.282" v="4" actId="962"/>
          <ac:cxnSpMkLst>
            <pc:docMk/>
            <pc:sldMk cId="563638287" sldId="276"/>
            <ac:cxnSpMk id="20" creationId="{53817135-BE1E-422E-8408-18BA426C8799}"/>
          </ac:cxnSpMkLst>
        </pc:cxnChg>
        <pc:cxnChg chg="mod">
          <ac:chgData name="Wielusz, Sean (wielussn)" userId="8da810fc-b4ca-4c33-bc32-0617707d4404" providerId="ADAL" clId="{5F44B5E9-54EC-42CC-B6DC-533F40955444}" dt="2022-09-19T20:44:08.091" v="5" actId="962"/>
          <ac:cxnSpMkLst>
            <pc:docMk/>
            <pc:sldMk cId="563638287" sldId="276"/>
            <ac:cxnSpMk id="21" creationId="{A72950D2-8D07-4FA1-80D0-153347D9F96E}"/>
          </ac:cxnSpMkLst>
        </pc:cxnChg>
        <pc:cxnChg chg="mod">
          <ac:chgData name="Wielusz, Sean (wielussn)" userId="8da810fc-b4ca-4c33-bc32-0617707d4404" providerId="ADAL" clId="{5F44B5E9-54EC-42CC-B6DC-533F40955444}" dt="2022-09-19T20:44:09.745" v="6" actId="962"/>
          <ac:cxnSpMkLst>
            <pc:docMk/>
            <pc:sldMk cId="563638287" sldId="276"/>
            <ac:cxnSpMk id="23" creationId="{BD528BE5-AB54-4C8F-BC14-49551FCDCC3E}"/>
          </ac:cxnSpMkLst>
        </pc:cxnChg>
        <pc:cxnChg chg="mod">
          <ac:chgData name="Wielusz, Sean (wielussn)" userId="8da810fc-b4ca-4c33-bc32-0617707d4404" providerId="ADAL" clId="{5F44B5E9-54EC-42CC-B6DC-533F40955444}" dt="2022-09-19T20:44:11.488" v="7" actId="962"/>
          <ac:cxnSpMkLst>
            <pc:docMk/>
            <pc:sldMk cId="563638287" sldId="276"/>
            <ac:cxnSpMk id="24" creationId="{68A296BC-47F7-4CD2-B697-CCEC0592151E}"/>
          </ac:cxnSpMkLst>
        </pc:cxnChg>
        <pc:cxnChg chg="mod">
          <ac:chgData name="Wielusz, Sean (wielussn)" userId="8da810fc-b4ca-4c33-bc32-0617707d4404" providerId="ADAL" clId="{5F44B5E9-54EC-42CC-B6DC-533F40955444}" dt="2022-09-19T20:44:13.065" v="8" actId="962"/>
          <ac:cxnSpMkLst>
            <pc:docMk/>
            <pc:sldMk cId="563638287" sldId="276"/>
            <ac:cxnSpMk id="25" creationId="{A2C7375C-2021-41C3-99F2-B439195F5FB0}"/>
          </ac:cxnSpMkLst>
        </pc:cxn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3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543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5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422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37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9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4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4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2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87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8036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17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en-US" cap="none" dirty="0"/>
              <a:t>CP II  Module 03 A </a:t>
            </a:r>
            <a:br>
              <a:rPr lang="en-US" cap="none" dirty="0"/>
            </a:br>
            <a:r>
              <a:rPr lang="en-US" cap="none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5" y="3602038"/>
            <a:ext cx="4048126" cy="1655762"/>
          </a:xfrm>
        </p:spPr>
        <p:txBody>
          <a:bodyPr/>
          <a:lstStyle/>
          <a:p>
            <a:r>
              <a:rPr lang="en-US" cap="none" dirty="0"/>
              <a:t> </a:t>
            </a:r>
            <a:r>
              <a:rPr lang="en-US" sz="2400" cap="none" dirty="0"/>
              <a:t>by Tom Wulf</a:t>
            </a:r>
          </a:p>
          <a:p>
            <a:endParaRPr lang="en-US" dirty="0"/>
          </a:p>
          <a:p>
            <a:r>
              <a:rPr lang="en-US" dirty="0"/>
              <a:t>© 2021 </a:t>
            </a:r>
            <a:r>
              <a:rPr lang="en-US" cap="none" dirty="0"/>
              <a:t>University of Cincinnati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4" t="9660" r="13394" b="11429"/>
          <a:stretch/>
        </p:blipFill>
        <p:spPr>
          <a:xfrm>
            <a:off x="7494424" y="2916238"/>
            <a:ext cx="2944975" cy="33690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43200" y="630936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sans-serif"/>
              </a:defRPr>
            </a:pPr>
            <a:r>
              <a:t>Copyright © 2021-present , University of Cincinnati, Ohio.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378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A107-7C79-4B15-BD0C-3A43B04E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Module 03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AFF3-C58C-4892-A74E-BDD3995E6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Now that we can create objects models to solve our programing tasks, we would like to re-use our objects.</a:t>
            </a:r>
          </a:p>
          <a:p>
            <a:r>
              <a:rPr lang="en-US" dirty="0"/>
              <a:t>With inheritance, a child class gets a copy of all the instance variables and the methods of the parent class(es).</a:t>
            </a:r>
          </a:p>
          <a:p>
            <a:r>
              <a:rPr lang="en-US" dirty="0"/>
              <a:t>In java, we have Single Inheritance which means we can only have </a:t>
            </a:r>
            <a:r>
              <a:rPr lang="en-US" b="1" dirty="0"/>
              <a:t>one parent </a:t>
            </a:r>
            <a:r>
              <a:rPr lang="en-US" dirty="0"/>
              <a:t>class (which can have a parent class, which can have a parent class…)</a:t>
            </a:r>
          </a:p>
          <a:p>
            <a:r>
              <a:rPr lang="en-US" dirty="0"/>
              <a:t>Other languages have Multiple Inheritance with more than one parent possible.</a:t>
            </a:r>
          </a:p>
        </p:txBody>
      </p:sp>
    </p:spTree>
    <p:extLst>
      <p:ext uri="{BB962C8B-B14F-4D97-AF65-F5344CB8AC3E}">
        <p14:creationId xmlns:p14="http://schemas.microsoft.com/office/powerpoint/2010/main" val="380738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CECC-F4FA-4258-8886-4CF73CDD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extends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3FB1-73B1-4809-AEE9-62E95789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the </a:t>
            </a:r>
            <a:r>
              <a:rPr lang="en-US" b="1" dirty="0"/>
              <a:t>extends</a:t>
            </a:r>
            <a:r>
              <a:rPr lang="en-US" dirty="0"/>
              <a:t> keyword in java to indicate inheritance</a:t>
            </a:r>
          </a:p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myCoolApp</a:t>
            </a:r>
            <a:r>
              <a:rPr lang="en-US" dirty="0"/>
              <a:t> extends </a:t>
            </a:r>
            <a:r>
              <a:rPr lang="en-US" dirty="0" err="1"/>
              <a:t>JFrame</a:t>
            </a:r>
            <a:br>
              <a:rPr lang="en-US" dirty="0"/>
            </a:b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…now, </a:t>
            </a:r>
            <a:r>
              <a:rPr lang="en-US" dirty="0" err="1"/>
              <a:t>myCoolApp</a:t>
            </a:r>
            <a:r>
              <a:rPr lang="en-US" dirty="0"/>
              <a:t> knows how to display a Java GUI because it is a </a:t>
            </a:r>
            <a:r>
              <a:rPr lang="en-US" dirty="0" err="1"/>
              <a:t>JFrame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65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5669-39F0-4A8E-A1A1-1AF8E090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Overiding</a:t>
            </a:r>
            <a:r>
              <a:rPr lang="en-US" cap="none" dirty="0"/>
              <a:t> Parent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06AB-6CB8-45AB-8685-5283B7F5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method definitions in the child class just get added to the methods available in the parent.</a:t>
            </a:r>
          </a:p>
          <a:p>
            <a:r>
              <a:rPr lang="en-US" dirty="0"/>
              <a:t>Parent methods can be overridden in the child by supplying a new definition of the method using the same signature as in the parent.  You can still call the original parent version by using </a:t>
            </a:r>
            <a:r>
              <a:rPr lang="en-US" dirty="0" err="1"/>
              <a:t>super.METHOD_NAME</a:t>
            </a:r>
            <a:r>
              <a:rPr lang="en-US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62232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DE41-4F16-4C43-AB11-FE306701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super():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C240-3F1F-4881-8384-5B3DE9FE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Likewise, it’s not uncommon for the constructor of the child class to call the parent constructor with super(); This must be the first statement in the child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4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1DAC-30B8-441C-B2D8-CFB60556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toString</a:t>
            </a:r>
            <a:r>
              <a:rPr lang="en-US" cap="none" dirty="0"/>
              <a:t>(), equals()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2B2C-7F3A-4E19-8A76-BDF79B6F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update the </a:t>
            </a:r>
            <a:r>
              <a:rPr lang="en-US" dirty="0" err="1"/>
              <a:t>toString</a:t>
            </a:r>
            <a:r>
              <a:rPr lang="en-US" dirty="0"/>
              <a:t> method when you inherit to include any new instance fields. You can do this elegantly by calling the </a:t>
            </a:r>
            <a:r>
              <a:rPr lang="en-US" dirty="0" err="1"/>
              <a:t>toString</a:t>
            </a:r>
            <a:r>
              <a:rPr lang="en-US" dirty="0"/>
              <a:t> of the parent with </a:t>
            </a:r>
            <a:r>
              <a:rPr lang="en-US" dirty="0" err="1"/>
              <a:t>Super.toString</a:t>
            </a:r>
            <a:r>
              <a:rPr lang="en-US" dirty="0"/>
              <a:t>() and adding the additional data fields etc.</a:t>
            </a:r>
          </a:p>
          <a:p>
            <a:r>
              <a:rPr lang="en-US" dirty="0"/>
              <a:t>And, if you want to sort your inherited class, implement the equals() method.</a:t>
            </a:r>
          </a:p>
        </p:txBody>
      </p:sp>
    </p:spTree>
    <p:extLst>
      <p:ext uri="{BB962C8B-B14F-4D97-AF65-F5344CB8AC3E}">
        <p14:creationId xmlns:p14="http://schemas.microsoft.com/office/powerpoint/2010/main" val="2320988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931-77B6-4E02-9D9D-7AA8C600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Object Hierarchies and Dynamic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7B57-064B-4C60-9276-E81D226C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see that with single inheritance we can have a chain of classes that form an ancestry with a terminal child class up to some great (great) grand parent class.</a:t>
            </a:r>
          </a:p>
          <a:p>
            <a:r>
              <a:rPr lang="en-US" dirty="0"/>
              <a:t>In java, all classes inherit from the uber class Object.  Object contains a </a:t>
            </a:r>
            <a:r>
              <a:rPr lang="en-US" dirty="0" err="1"/>
              <a:t>toString</a:t>
            </a:r>
            <a:r>
              <a:rPr lang="en-US" dirty="0"/>
              <a:t>() and equals() which is the default if the child classes do not override it.  We override </a:t>
            </a:r>
            <a:r>
              <a:rPr lang="en-US" dirty="0" err="1"/>
              <a:t>toString</a:t>
            </a:r>
            <a:r>
              <a:rPr lang="en-US" dirty="0"/>
              <a:t>() as a matter of course.</a:t>
            </a:r>
          </a:p>
          <a:p>
            <a:r>
              <a:rPr lang="en-US" dirty="0"/>
              <a:t>With dynamic lookup, the compiler looks for a method definition at the current object level and climbs the inheritance tree looking for the definition until it reaches the level of Object.</a:t>
            </a:r>
          </a:p>
        </p:txBody>
      </p:sp>
    </p:spTree>
    <p:extLst>
      <p:ext uri="{BB962C8B-B14F-4D97-AF65-F5344CB8AC3E}">
        <p14:creationId xmlns:p14="http://schemas.microsoft.com/office/powerpoint/2010/main" val="62150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1AC3-1D45-4B67-B19A-D6A8FC7F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Elegant Inheritance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F727-B6AF-4C2F-968D-AF641D6EA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pattern of objects inheriting through several levels can model similar patterns we find in nature in an elegant way, but often, we use inheritance in a more direct way.   For instance, we can create a Swing GUI, or more precisely make our app a Swing GUI by inheriting from </a:t>
            </a:r>
            <a:r>
              <a:rPr lang="en-US" dirty="0" err="1"/>
              <a:t>Jframe</a:t>
            </a:r>
            <a:r>
              <a:rPr lang="en-US" dirty="0"/>
              <a:t>.</a:t>
            </a:r>
          </a:p>
          <a:p>
            <a:r>
              <a:rPr lang="en-US" dirty="0"/>
              <a:t>Elegant inheritance (my own term) includes things like classifications with a general to specific pattern.  The child class having more data and being more specific.</a:t>
            </a:r>
          </a:p>
        </p:txBody>
      </p:sp>
    </p:spTree>
    <p:extLst>
      <p:ext uri="{BB962C8B-B14F-4D97-AF65-F5344CB8AC3E}">
        <p14:creationId xmlns:p14="http://schemas.microsoft.com/office/powerpoint/2010/main" val="47869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B8B-CE4D-40F5-B268-4C7CB366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260466" cy="1478570"/>
          </a:xfrm>
        </p:spPr>
        <p:txBody>
          <a:bodyPr/>
          <a:lstStyle/>
          <a:p>
            <a:r>
              <a:rPr lang="en-US" cap="none" dirty="0"/>
              <a:t>Aircraft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C3E9F-B852-4CC1-BF7E-4E0223054959}"/>
              </a:ext>
            </a:extLst>
          </p:cNvPr>
          <p:cNvSpPr txBox="1"/>
          <p:nvPr/>
        </p:nvSpPr>
        <p:spPr>
          <a:xfrm>
            <a:off x="5180012" y="2688265"/>
            <a:ext cx="100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AirCraft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2D99B-14F1-44B1-9DCC-513F7D826DB8}"/>
              </a:ext>
            </a:extLst>
          </p:cNvPr>
          <p:cNvSpPr txBox="1"/>
          <p:nvPr/>
        </p:nvSpPr>
        <p:spPr>
          <a:xfrm>
            <a:off x="3982323" y="3423314"/>
            <a:ext cx="1133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Lighter than 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21F8D-0028-4576-839E-A53C51630F93}"/>
              </a:ext>
            </a:extLst>
          </p:cNvPr>
          <p:cNvSpPr txBox="1"/>
          <p:nvPr/>
        </p:nvSpPr>
        <p:spPr>
          <a:xfrm>
            <a:off x="6405890" y="3423315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Heavier than 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12438-1FB3-436F-BACE-2AD8BD4244CA}"/>
              </a:ext>
            </a:extLst>
          </p:cNvPr>
          <p:cNvSpPr txBox="1"/>
          <p:nvPr/>
        </p:nvSpPr>
        <p:spPr>
          <a:xfrm>
            <a:off x="3140149" y="44536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Balloon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30354-F84F-47EE-AAFF-11C40318120B}"/>
              </a:ext>
            </a:extLst>
          </p:cNvPr>
          <p:cNvSpPr txBox="1"/>
          <p:nvPr/>
        </p:nvSpPr>
        <p:spPr>
          <a:xfrm>
            <a:off x="4316600" y="445360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Dirigible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B587D-F61D-469C-B173-E62247B36176}"/>
              </a:ext>
            </a:extLst>
          </p:cNvPr>
          <p:cNvSpPr txBox="1"/>
          <p:nvPr/>
        </p:nvSpPr>
        <p:spPr>
          <a:xfrm>
            <a:off x="5683194" y="44536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Glider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72C72-C73F-4EF3-8372-B3E58CD60B49}"/>
              </a:ext>
            </a:extLst>
          </p:cNvPr>
          <p:cNvSpPr txBox="1"/>
          <p:nvPr/>
        </p:nvSpPr>
        <p:spPr>
          <a:xfrm>
            <a:off x="7123814" y="4453604"/>
            <a:ext cx="9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C0BAB3-6040-41E8-84C3-94E44C31074C}"/>
              </a:ext>
            </a:extLst>
          </p:cNvPr>
          <p:cNvSpPr txBox="1"/>
          <p:nvPr/>
        </p:nvSpPr>
        <p:spPr>
          <a:xfrm>
            <a:off x="6405890" y="523121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23803E-6C4C-45CA-8491-3AD7AC665375}"/>
              </a:ext>
            </a:extLst>
          </p:cNvPr>
          <p:cNvSpPr txBox="1"/>
          <p:nvPr/>
        </p:nvSpPr>
        <p:spPr>
          <a:xfrm>
            <a:off x="7985050" y="5252116"/>
            <a:ext cx="7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F93EEB-CFAD-4515-B84C-BC7EBCC7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4804073" y="3057597"/>
            <a:ext cx="375939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EEA06C-71F0-4A14-8F61-E2C01E8BC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243048" y="3012000"/>
            <a:ext cx="346756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C7876-E768-41F4-8C2F-2B1DAD6E2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05844" y="4053408"/>
            <a:ext cx="346756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817135-BE1E-422E-8408-18BA426C8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2679" y="4837148"/>
            <a:ext cx="346756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2950D2-8D07-4FA1-80D0-153347D9F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08516" y="4087887"/>
            <a:ext cx="346756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528BE5-AB54-4C8F-BC14-49551FCDC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3517370" y="4069645"/>
            <a:ext cx="375939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A296BC-47F7-4CD2-B697-CCEC05921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832384" y="4819499"/>
            <a:ext cx="375939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C7375C-2021-41C3-99F2-B439195F5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6009760" y="4045321"/>
            <a:ext cx="375939" cy="365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638287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5648</TotalTime>
  <Words>516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CP II  Module 03 A  Inheritance</vt:lpstr>
      <vt:lpstr>Module 03 Inheritance</vt:lpstr>
      <vt:lpstr>extends</vt:lpstr>
      <vt:lpstr>Overiding Parent Methods</vt:lpstr>
      <vt:lpstr>super():</vt:lpstr>
      <vt:lpstr>toString(), equals()</vt:lpstr>
      <vt:lpstr>Object Hierarchies and Dynamic Lookup</vt:lpstr>
      <vt:lpstr>Elegant Inheritance Hierarchies</vt:lpstr>
      <vt:lpstr>Aircraft Example</vt:lpstr>
    </vt:vector>
  </TitlesOfParts>
  <Company>University of Cincinnati. CECH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Netbeans Project: Hello Nurse!</dc:title>
  <dc:creator>Wulft</dc:creator>
  <cp:lastModifiedBy>Wielusz, Sean (wielussn)</cp:lastModifiedBy>
  <cp:revision>119</cp:revision>
  <dcterms:created xsi:type="dcterms:W3CDTF">2014-08-18T17:53:56Z</dcterms:created>
  <dcterms:modified xsi:type="dcterms:W3CDTF">2022-09-19T20:44:27Z</dcterms:modified>
</cp:coreProperties>
</file>