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16"/>
  </p:notesMasterIdLst>
  <p:sldIdLst>
    <p:sldId id="256" r:id="rId6"/>
    <p:sldId id="276" r:id="rId7"/>
    <p:sldId id="275" r:id="rId8"/>
    <p:sldId id="282" r:id="rId9"/>
    <p:sldId id="283" r:id="rId10"/>
    <p:sldId id="277" r:id="rId11"/>
    <p:sldId id="279" r:id="rId12"/>
    <p:sldId id="280" r:id="rId13"/>
    <p:sldId id="281"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8" d="100"/>
          <a:sy n="108" d="100"/>
        </p:scale>
        <p:origin x="17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 Wolbertus" userId="62c46dd4-7886-4179-9371-3a3c719e1f16" providerId="ADAL" clId="{E45A555F-CD60-406B-88EC-016B1BA9B468}"/>
    <pc:docChg chg="custSel modSld">
      <pc:chgData name="Rick Wolbertus" userId="62c46dd4-7886-4179-9371-3a3c719e1f16" providerId="ADAL" clId="{E45A555F-CD60-406B-88EC-016B1BA9B468}" dt="2022-09-19T08:27:24.408" v="119" actId="20577"/>
      <pc:docMkLst>
        <pc:docMk/>
      </pc:docMkLst>
      <pc:sldChg chg="modSp mod">
        <pc:chgData name="Rick Wolbertus" userId="62c46dd4-7886-4179-9371-3a3c719e1f16" providerId="ADAL" clId="{E45A555F-CD60-406B-88EC-016B1BA9B468}" dt="2022-09-19T08:26:28.618" v="118" actId="113"/>
        <pc:sldMkLst>
          <pc:docMk/>
          <pc:sldMk cId="3641556851" sldId="275"/>
        </pc:sldMkLst>
        <pc:spChg chg="mod">
          <ac:chgData name="Rick Wolbertus" userId="62c46dd4-7886-4179-9371-3a3c719e1f16" providerId="ADAL" clId="{E45A555F-CD60-406B-88EC-016B1BA9B468}" dt="2022-09-19T08:26:28.618" v="118" actId="113"/>
          <ac:spMkLst>
            <pc:docMk/>
            <pc:sldMk cId="3641556851" sldId="275"/>
            <ac:spMk id="159" creationId="{00000000-0000-0000-0000-000000000000}"/>
          </ac:spMkLst>
        </pc:spChg>
      </pc:sldChg>
      <pc:sldChg chg="modSp mod">
        <pc:chgData name="Rick Wolbertus" userId="62c46dd4-7886-4179-9371-3a3c719e1f16" providerId="ADAL" clId="{E45A555F-CD60-406B-88EC-016B1BA9B468}" dt="2022-09-19T08:27:24.408" v="119" actId="20577"/>
        <pc:sldMkLst>
          <pc:docMk/>
          <pc:sldMk cId="695179390" sldId="278"/>
        </pc:sldMkLst>
        <pc:spChg chg="mod">
          <ac:chgData name="Rick Wolbertus" userId="62c46dd4-7886-4179-9371-3a3c719e1f16" providerId="ADAL" clId="{E45A555F-CD60-406B-88EC-016B1BA9B468}" dt="2022-09-19T08:27:24.408" v="119" actId="20577"/>
          <ac:spMkLst>
            <pc:docMk/>
            <pc:sldMk cId="695179390" sldId="278"/>
            <ac:spMk id="3" creationId="{D9890D23-4225-42B2-8595-34DD7A5FAA54}"/>
          </ac:spMkLst>
        </pc:spChg>
      </pc:sldChg>
    </pc:docChg>
  </pc:docChgLst>
  <pc:docChgLst>
    <pc:chgData name="Rick Wolbertus" userId="62c46dd4-7886-4179-9371-3a3c719e1f16" providerId="ADAL" clId="{AB1D4AC7-574E-47A6-B5FF-0974DB74A6EF}"/>
    <pc:docChg chg="custSel addSld modSld">
      <pc:chgData name="Rick Wolbertus" userId="62c46dd4-7886-4179-9371-3a3c719e1f16" providerId="ADAL" clId="{AB1D4AC7-574E-47A6-B5FF-0974DB74A6EF}" dt="2022-02-28T08:56:21.247" v="238" actId="20577"/>
      <pc:docMkLst>
        <pc:docMk/>
      </pc:docMkLst>
      <pc:sldChg chg="modSp mod">
        <pc:chgData name="Rick Wolbertus" userId="62c46dd4-7886-4179-9371-3a3c719e1f16" providerId="ADAL" clId="{AB1D4AC7-574E-47A6-B5FF-0974DB74A6EF}" dt="2022-02-28T08:56:21.247" v="238" actId="20577"/>
        <pc:sldMkLst>
          <pc:docMk/>
          <pc:sldMk cId="0" sldId="256"/>
        </pc:sldMkLst>
        <pc:spChg chg="mod">
          <ac:chgData name="Rick Wolbertus" userId="62c46dd4-7886-4179-9371-3a3c719e1f16" providerId="ADAL" clId="{AB1D4AC7-574E-47A6-B5FF-0974DB74A6EF}" dt="2022-02-28T08:56:21.247" v="238" actId="20577"/>
          <ac:spMkLst>
            <pc:docMk/>
            <pc:sldMk cId="0" sldId="256"/>
            <ac:spMk id="125" creationId="{00000000-0000-0000-0000-000000000000}"/>
          </ac:spMkLst>
        </pc:spChg>
        <pc:spChg chg="mod">
          <ac:chgData name="Rick Wolbertus" userId="62c46dd4-7886-4179-9371-3a3c719e1f16" providerId="ADAL" clId="{AB1D4AC7-574E-47A6-B5FF-0974DB74A6EF}" dt="2022-02-21T11:26:33.144" v="220" actId="20577"/>
          <ac:spMkLst>
            <pc:docMk/>
            <pc:sldMk cId="0" sldId="256"/>
            <ac:spMk id="126" creationId="{00000000-0000-0000-0000-000000000000}"/>
          </ac:spMkLst>
        </pc:spChg>
      </pc:sldChg>
      <pc:sldChg chg="modSp mod">
        <pc:chgData name="Rick Wolbertus" userId="62c46dd4-7886-4179-9371-3a3c719e1f16" providerId="ADAL" clId="{AB1D4AC7-574E-47A6-B5FF-0974DB74A6EF}" dt="2022-02-28T08:55:51.696" v="233" actId="20577"/>
        <pc:sldMkLst>
          <pc:docMk/>
          <pc:sldMk cId="1771086624" sldId="277"/>
        </pc:sldMkLst>
        <pc:spChg chg="mod">
          <ac:chgData name="Rick Wolbertus" userId="62c46dd4-7886-4179-9371-3a3c719e1f16" providerId="ADAL" clId="{AB1D4AC7-574E-47A6-B5FF-0974DB74A6EF}" dt="2022-02-28T08:55:51.696" v="233" actId="20577"/>
          <ac:spMkLst>
            <pc:docMk/>
            <pc:sldMk cId="1771086624" sldId="277"/>
            <ac:spMk id="159" creationId="{00000000-0000-0000-0000-000000000000}"/>
          </ac:spMkLst>
        </pc:spChg>
      </pc:sldChg>
      <pc:sldChg chg="modSp mod">
        <pc:chgData name="Rick Wolbertus" userId="62c46dd4-7886-4179-9371-3a3c719e1f16" providerId="ADAL" clId="{AB1D4AC7-574E-47A6-B5FF-0974DB74A6EF}" dt="2022-02-21T11:26:23.685" v="219" actId="20577"/>
        <pc:sldMkLst>
          <pc:docMk/>
          <pc:sldMk cId="695179390" sldId="278"/>
        </pc:sldMkLst>
        <pc:spChg chg="mod">
          <ac:chgData name="Rick Wolbertus" userId="62c46dd4-7886-4179-9371-3a3c719e1f16" providerId="ADAL" clId="{AB1D4AC7-574E-47A6-B5FF-0974DB74A6EF}" dt="2022-02-21T11:26:23.685" v="219" actId="20577"/>
          <ac:spMkLst>
            <pc:docMk/>
            <pc:sldMk cId="695179390" sldId="278"/>
            <ac:spMk id="3" creationId="{D9890D23-4225-42B2-8595-34DD7A5FAA54}"/>
          </ac:spMkLst>
        </pc:spChg>
      </pc:sldChg>
      <pc:sldChg chg="modSp mod">
        <pc:chgData name="Rick Wolbertus" userId="62c46dd4-7886-4179-9371-3a3c719e1f16" providerId="ADAL" clId="{AB1D4AC7-574E-47A6-B5FF-0974DB74A6EF}" dt="2022-02-21T11:20:10.863" v="0" actId="21"/>
        <pc:sldMkLst>
          <pc:docMk/>
          <pc:sldMk cId="2941970207" sldId="282"/>
        </pc:sldMkLst>
        <pc:spChg chg="mod">
          <ac:chgData name="Rick Wolbertus" userId="62c46dd4-7886-4179-9371-3a3c719e1f16" providerId="ADAL" clId="{AB1D4AC7-574E-47A6-B5FF-0974DB74A6EF}" dt="2022-02-21T11:20:10.863" v="0" actId="21"/>
          <ac:spMkLst>
            <pc:docMk/>
            <pc:sldMk cId="2941970207" sldId="282"/>
            <ac:spMk id="4" creationId="{A97CE0F0-DF74-44DC-A429-C44735C5EA90}"/>
          </ac:spMkLst>
        </pc:spChg>
      </pc:sldChg>
      <pc:sldChg chg="modSp new mod">
        <pc:chgData name="Rick Wolbertus" userId="62c46dd4-7886-4179-9371-3a3c719e1f16" providerId="ADAL" clId="{AB1D4AC7-574E-47A6-B5FF-0974DB74A6EF}" dt="2022-02-28T08:52:40.312" v="221" actId="255"/>
        <pc:sldMkLst>
          <pc:docMk/>
          <pc:sldMk cId="3104794666" sldId="283"/>
        </pc:sldMkLst>
        <pc:spChg chg="mod">
          <ac:chgData name="Rick Wolbertus" userId="62c46dd4-7886-4179-9371-3a3c719e1f16" providerId="ADAL" clId="{AB1D4AC7-574E-47A6-B5FF-0974DB74A6EF}" dt="2022-02-21T11:20:19.266" v="28" actId="20577"/>
          <ac:spMkLst>
            <pc:docMk/>
            <pc:sldMk cId="3104794666" sldId="283"/>
            <ac:spMk id="2" creationId="{5CC2E014-FBA0-4B63-BFB4-E15F81F184CD}"/>
          </ac:spMkLst>
        </pc:spChg>
        <pc:spChg chg="mod">
          <ac:chgData name="Rick Wolbertus" userId="62c46dd4-7886-4179-9371-3a3c719e1f16" providerId="ADAL" clId="{AB1D4AC7-574E-47A6-B5FF-0974DB74A6EF}" dt="2022-02-28T08:52:40.312" v="221" actId="255"/>
          <ac:spMkLst>
            <pc:docMk/>
            <pc:sldMk cId="3104794666" sldId="283"/>
            <ac:spMk id="3" creationId="{902ED8CB-8E34-491F-B85D-40BA47706FF4}"/>
          </ac:spMkLst>
        </pc:spChg>
      </pc:sldChg>
    </pc:docChg>
  </pc:docChgLst>
  <pc:docChgLst>
    <pc:chgData name="Rick Wolbertus" userId="62c46dd4-7886-4179-9371-3a3c719e1f16" providerId="ADAL" clId="{45B2D4EF-13FE-4818-A055-C9E5DD1E5DE7}"/>
    <pc:docChg chg="undo custSel addSld modSld">
      <pc:chgData name="Rick Wolbertus" userId="62c46dd4-7886-4179-9371-3a3c719e1f16" providerId="ADAL" clId="{45B2D4EF-13FE-4818-A055-C9E5DD1E5DE7}" dt="2021-09-17T11:26:43.061" v="723"/>
      <pc:docMkLst>
        <pc:docMk/>
      </pc:docMkLst>
      <pc:sldChg chg="modSp mod">
        <pc:chgData name="Rick Wolbertus" userId="62c46dd4-7886-4179-9371-3a3c719e1f16" providerId="ADAL" clId="{45B2D4EF-13FE-4818-A055-C9E5DD1E5DE7}" dt="2021-09-17T09:43:26.372" v="8" actId="20577"/>
        <pc:sldMkLst>
          <pc:docMk/>
          <pc:sldMk cId="0" sldId="256"/>
        </pc:sldMkLst>
        <pc:spChg chg="mod">
          <ac:chgData name="Rick Wolbertus" userId="62c46dd4-7886-4179-9371-3a3c719e1f16" providerId="ADAL" clId="{45B2D4EF-13FE-4818-A055-C9E5DD1E5DE7}" dt="2021-09-17T09:43:26.372" v="8" actId="20577"/>
          <ac:spMkLst>
            <pc:docMk/>
            <pc:sldMk cId="0" sldId="256"/>
            <ac:spMk id="126" creationId="{00000000-0000-0000-0000-000000000000}"/>
          </ac:spMkLst>
        </pc:spChg>
      </pc:sldChg>
      <pc:sldChg chg="modSp mod">
        <pc:chgData name="Rick Wolbertus" userId="62c46dd4-7886-4179-9371-3a3c719e1f16" providerId="ADAL" clId="{45B2D4EF-13FE-4818-A055-C9E5DD1E5DE7}" dt="2021-09-17T09:49:31.531" v="441" actId="20577"/>
        <pc:sldMkLst>
          <pc:docMk/>
          <pc:sldMk cId="3641556851" sldId="275"/>
        </pc:sldMkLst>
        <pc:spChg chg="mod">
          <ac:chgData name="Rick Wolbertus" userId="62c46dd4-7886-4179-9371-3a3c719e1f16" providerId="ADAL" clId="{45B2D4EF-13FE-4818-A055-C9E5DD1E5DE7}" dt="2021-09-17T09:49:31.531" v="441" actId="20577"/>
          <ac:spMkLst>
            <pc:docMk/>
            <pc:sldMk cId="3641556851" sldId="275"/>
            <ac:spMk id="159" creationId="{00000000-0000-0000-0000-000000000000}"/>
          </ac:spMkLst>
        </pc:spChg>
      </pc:sldChg>
      <pc:sldChg chg="modSp mod">
        <pc:chgData name="Rick Wolbertus" userId="62c46dd4-7886-4179-9371-3a3c719e1f16" providerId="ADAL" clId="{45B2D4EF-13FE-4818-A055-C9E5DD1E5DE7}" dt="2021-09-17T11:26:43.061" v="723"/>
        <pc:sldMkLst>
          <pc:docMk/>
          <pc:sldMk cId="1771086624" sldId="277"/>
        </pc:sldMkLst>
        <pc:spChg chg="mod">
          <ac:chgData name="Rick Wolbertus" userId="62c46dd4-7886-4179-9371-3a3c719e1f16" providerId="ADAL" clId="{45B2D4EF-13FE-4818-A055-C9E5DD1E5DE7}" dt="2021-09-17T11:26:43.061" v="723"/>
          <ac:spMkLst>
            <pc:docMk/>
            <pc:sldMk cId="1771086624" sldId="277"/>
            <ac:spMk id="159" creationId="{00000000-0000-0000-0000-000000000000}"/>
          </ac:spMkLst>
        </pc:spChg>
      </pc:sldChg>
      <pc:sldChg chg="modSp mod">
        <pc:chgData name="Rick Wolbertus" userId="62c46dd4-7886-4179-9371-3a3c719e1f16" providerId="ADAL" clId="{45B2D4EF-13FE-4818-A055-C9E5DD1E5DE7}" dt="2021-09-17T09:51:40.946" v="685" actId="255"/>
        <pc:sldMkLst>
          <pc:docMk/>
          <pc:sldMk cId="695179390" sldId="278"/>
        </pc:sldMkLst>
        <pc:spChg chg="mod">
          <ac:chgData name="Rick Wolbertus" userId="62c46dd4-7886-4179-9371-3a3c719e1f16" providerId="ADAL" clId="{45B2D4EF-13FE-4818-A055-C9E5DD1E5DE7}" dt="2021-09-17T09:51:40.946" v="685" actId="255"/>
          <ac:spMkLst>
            <pc:docMk/>
            <pc:sldMk cId="695179390" sldId="278"/>
            <ac:spMk id="3" creationId="{D9890D23-4225-42B2-8595-34DD7A5FAA54}"/>
          </ac:spMkLst>
        </pc:spChg>
      </pc:sldChg>
      <pc:sldChg chg="modSp mod">
        <pc:chgData name="Rick Wolbertus" userId="62c46dd4-7886-4179-9371-3a3c719e1f16" providerId="ADAL" clId="{45B2D4EF-13FE-4818-A055-C9E5DD1E5DE7}" dt="2021-09-17T09:48:05.412" v="403" actId="20577"/>
        <pc:sldMkLst>
          <pc:docMk/>
          <pc:sldMk cId="1673748937" sldId="280"/>
        </pc:sldMkLst>
        <pc:graphicFrameChg chg="mod modGraphic">
          <ac:chgData name="Rick Wolbertus" userId="62c46dd4-7886-4179-9371-3a3c719e1f16" providerId="ADAL" clId="{45B2D4EF-13FE-4818-A055-C9E5DD1E5DE7}" dt="2021-09-17T09:48:05.412" v="403" actId="20577"/>
          <ac:graphicFrameMkLst>
            <pc:docMk/>
            <pc:sldMk cId="1673748937" sldId="280"/>
            <ac:graphicFrameMk id="4" creationId="{C8005A45-92CF-4704-8128-A787CD92349A}"/>
          </ac:graphicFrameMkLst>
        </pc:graphicFrameChg>
      </pc:sldChg>
      <pc:sldChg chg="addSp delSp modSp new mod">
        <pc:chgData name="Rick Wolbertus" userId="62c46dd4-7886-4179-9371-3a3c719e1f16" providerId="ADAL" clId="{45B2D4EF-13FE-4818-A055-C9E5DD1E5DE7}" dt="2021-09-17T09:46:42.954" v="268" actId="20577"/>
        <pc:sldMkLst>
          <pc:docMk/>
          <pc:sldMk cId="2941970207" sldId="282"/>
        </pc:sldMkLst>
        <pc:spChg chg="del mod">
          <ac:chgData name="Rick Wolbertus" userId="62c46dd4-7886-4179-9371-3a3c719e1f16" providerId="ADAL" clId="{45B2D4EF-13FE-4818-A055-C9E5DD1E5DE7}" dt="2021-09-17T09:44:43.568" v="52" actId="478"/>
          <ac:spMkLst>
            <pc:docMk/>
            <pc:sldMk cId="2941970207" sldId="282"/>
            <ac:spMk id="2" creationId="{3CEAF1C0-6868-4912-9AF4-57B9D9F2EA41}"/>
          </ac:spMkLst>
        </pc:spChg>
        <pc:spChg chg="mod">
          <ac:chgData name="Rick Wolbertus" userId="62c46dd4-7886-4179-9371-3a3c719e1f16" providerId="ADAL" clId="{45B2D4EF-13FE-4818-A055-C9E5DD1E5DE7}" dt="2021-09-17T09:45:43.165" v="90" actId="113"/>
          <ac:spMkLst>
            <pc:docMk/>
            <pc:sldMk cId="2941970207" sldId="282"/>
            <ac:spMk id="3" creationId="{E8A605F5-928B-412C-BD48-63C443D9DC0D}"/>
          </ac:spMkLst>
        </pc:spChg>
        <pc:spChg chg="add mod">
          <ac:chgData name="Rick Wolbertus" userId="62c46dd4-7886-4179-9371-3a3c719e1f16" providerId="ADAL" clId="{45B2D4EF-13FE-4818-A055-C9E5DD1E5DE7}" dt="2021-09-17T09:46:42.954" v="268" actId="20577"/>
          <ac:spMkLst>
            <pc:docMk/>
            <pc:sldMk cId="2941970207" sldId="282"/>
            <ac:spMk id="4" creationId="{A97CE0F0-DF74-44DC-A429-C44735C5EA90}"/>
          </ac:spMkLst>
        </pc:spChg>
        <pc:picChg chg="add mod">
          <ac:chgData name="Rick Wolbertus" userId="62c46dd4-7886-4179-9371-3a3c719e1f16" providerId="ADAL" clId="{45B2D4EF-13FE-4818-A055-C9E5DD1E5DE7}" dt="2021-09-17T09:44:58.954" v="83" actId="1076"/>
          <ac:picMkLst>
            <pc:docMk/>
            <pc:sldMk cId="2941970207" sldId="282"/>
            <ac:picMk id="1026" creationId="{802F4FCD-2B04-41BB-8443-E7368CC4B5DD}"/>
          </ac:picMkLst>
        </pc:picChg>
        <pc:picChg chg="add mod">
          <ac:chgData name="Rick Wolbertus" userId="62c46dd4-7886-4179-9371-3a3c719e1f16" providerId="ADAL" clId="{45B2D4EF-13FE-4818-A055-C9E5DD1E5DE7}" dt="2021-09-17T09:45:18.793" v="87" actId="14100"/>
          <ac:picMkLst>
            <pc:docMk/>
            <pc:sldMk cId="2941970207" sldId="282"/>
            <ac:picMk id="1028" creationId="{E6A19882-689E-47D3-A2CE-7B1CD605FADD}"/>
          </ac:picMkLst>
        </pc:picChg>
      </pc:sldChg>
    </pc:docChg>
  </pc:docChgLst>
  <pc:docChgLst>
    <pc:chgData name="Rick Wolbertus" userId="62c46dd4-7886-4179-9371-3a3c719e1f16" providerId="ADAL" clId="{8DE4387A-CF10-486A-AF3F-E89D17EAC012}"/>
    <pc:docChg chg="undo custSel addSld modSld">
      <pc:chgData name="Rick Wolbertus" userId="62c46dd4-7886-4179-9371-3a3c719e1f16" providerId="ADAL" clId="{8DE4387A-CF10-486A-AF3F-E89D17EAC012}" dt="2021-02-11T10:32:35.605" v="499" actId="20577"/>
      <pc:docMkLst>
        <pc:docMk/>
      </pc:docMkLst>
      <pc:sldChg chg="modSp mod">
        <pc:chgData name="Rick Wolbertus" userId="62c46dd4-7886-4179-9371-3a3c719e1f16" providerId="ADAL" clId="{8DE4387A-CF10-486A-AF3F-E89D17EAC012}" dt="2021-02-11T10:20:45.155" v="394" actId="20577"/>
        <pc:sldMkLst>
          <pc:docMk/>
          <pc:sldMk cId="0" sldId="256"/>
        </pc:sldMkLst>
        <pc:spChg chg="mod">
          <ac:chgData name="Rick Wolbertus" userId="62c46dd4-7886-4179-9371-3a3c719e1f16" providerId="ADAL" clId="{8DE4387A-CF10-486A-AF3F-E89D17EAC012}" dt="2021-02-11T10:20:45.155" v="394" actId="20577"/>
          <ac:spMkLst>
            <pc:docMk/>
            <pc:sldMk cId="0" sldId="256"/>
            <ac:spMk id="125" creationId="{00000000-0000-0000-0000-000000000000}"/>
          </ac:spMkLst>
        </pc:spChg>
        <pc:spChg chg="mod">
          <ac:chgData name="Rick Wolbertus" userId="62c46dd4-7886-4179-9371-3a3c719e1f16" providerId="ADAL" clId="{8DE4387A-CF10-486A-AF3F-E89D17EAC012}" dt="2021-02-11T08:50:41.105" v="47" actId="20577"/>
          <ac:spMkLst>
            <pc:docMk/>
            <pc:sldMk cId="0" sldId="256"/>
            <ac:spMk id="126" creationId="{00000000-0000-0000-0000-000000000000}"/>
          </ac:spMkLst>
        </pc:spChg>
      </pc:sldChg>
      <pc:sldChg chg="modSp mod">
        <pc:chgData name="Rick Wolbertus" userId="62c46dd4-7886-4179-9371-3a3c719e1f16" providerId="ADAL" clId="{8DE4387A-CF10-486A-AF3F-E89D17EAC012}" dt="2021-02-11T10:20:58.853" v="408" actId="20577"/>
        <pc:sldMkLst>
          <pc:docMk/>
          <pc:sldMk cId="3641556851" sldId="275"/>
        </pc:sldMkLst>
        <pc:spChg chg="mod">
          <ac:chgData name="Rick Wolbertus" userId="62c46dd4-7886-4179-9371-3a3c719e1f16" providerId="ADAL" clId="{8DE4387A-CF10-486A-AF3F-E89D17EAC012}" dt="2021-02-11T10:20:58.853" v="408" actId="20577"/>
          <ac:spMkLst>
            <pc:docMk/>
            <pc:sldMk cId="3641556851" sldId="275"/>
            <ac:spMk id="159" creationId="{00000000-0000-0000-0000-000000000000}"/>
          </ac:spMkLst>
        </pc:spChg>
      </pc:sldChg>
      <pc:sldChg chg="modSp mod">
        <pc:chgData name="Rick Wolbertus" userId="62c46dd4-7886-4179-9371-3a3c719e1f16" providerId="ADAL" clId="{8DE4387A-CF10-486A-AF3F-E89D17EAC012}" dt="2021-02-11T10:01:33.344" v="206" actId="255"/>
        <pc:sldMkLst>
          <pc:docMk/>
          <pc:sldMk cId="755971261" sldId="276"/>
        </pc:sldMkLst>
        <pc:spChg chg="mod">
          <ac:chgData name="Rick Wolbertus" userId="62c46dd4-7886-4179-9371-3a3c719e1f16" providerId="ADAL" clId="{8DE4387A-CF10-486A-AF3F-E89D17EAC012}" dt="2021-02-11T10:01:33.344" v="206" actId="255"/>
          <ac:spMkLst>
            <pc:docMk/>
            <pc:sldMk cId="755971261" sldId="276"/>
            <ac:spMk id="159" creationId="{00000000-0000-0000-0000-000000000000}"/>
          </ac:spMkLst>
        </pc:spChg>
      </pc:sldChg>
      <pc:sldChg chg="modSp mod">
        <pc:chgData name="Rick Wolbertus" userId="62c46dd4-7886-4179-9371-3a3c719e1f16" providerId="ADAL" clId="{8DE4387A-CF10-486A-AF3F-E89D17EAC012}" dt="2021-02-11T10:32:35.605" v="499" actId="20577"/>
        <pc:sldMkLst>
          <pc:docMk/>
          <pc:sldMk cId="695179390" sldId="278"/>
        </pc:sldMkLst>
        <pc:spChg chg="mod">
          <ac:chgData name="Rick Wolbertus" userId="62c46dd4-7886-4179-9371-3a3c719e1f16" providerId="ADAL" clId="{8DE4387A-CF10-486A-AF3F-E89D17EAC012}" dt="2021-02-11T10:32:35.605" v="499" actId="20577"/>
          <ac:spMkLst>
            <pc:docMk/>
            <pc:sldMk cId="695179390" sldId="278"/>
            <ac:spMk id="3" creationId="{D9890D23-4225-42B2-8595-34DD7A5FAA54}"/>
          </ac:spMkLst>
        </pc:spChg>
      </pc:sldChg>
      <pc:sldChg chg="addSp modSp new mod">
        <pc:chgData name="Rick Wolbertus" userId="62c46dd4-7886-4179-9371-3a3c719e1f16" providerId="ADAL" clId="{8DE4387A-CF10-486A-AF3F-E89D17EAC012}" dt="2021-02-11T08:54:40.935" v="70" actId="20577"/>
        <pc:sldMkLst>
          <pc:docMk/>
          <pc:sldMk cId="406864535" sldId="279"/>
        </pc:sldMkLst>
        <pc:spChg chg="mod">
          <ac:chgData name="Rick Wolbertus" userId="62c46dd4-7886-4179-9371-3a3c719e1f16" providerId="ADAL" clId="{8DE4387A-CF10-486A-AF3F-E89D17EAC012}" dt="2021-02-11T08:54:40.935" v="70" actId="20577"/>
          <ac:spMkLst>
            <pc:docMk/>
            <pc:sldMk cId="406864535" sldId="279"/>
            <ac:spMk id="2" creationId="{E36E7982-A4B5-4D70-95C3-A9413C4D5E18}"/>
          </ac:spMkLst>
        </pc:spChg>
        <pc:graphicFrameChg chg="add mod modGraphic">
          <ac:chgData name="Rick Wolbertus" userId="62c46dd4-7886-4179-9371-3a3c719e1f16" providerId="ADAL" clId="{8DE4387A-CF10-486A-AF3F-E89D17EAC012}" dt="2021-02-11T08:54:35.617" v="64" actId="14100"/>
          <ac:graphicFrameMkLst>
            <pc:docMk/>
            <pc:sldMk cId="406864535" sldId="279"/>
            <ac:graphicFrameMk id="4" creationId="{A57FCBDC-0364-47C0-BD71-B6A981488D1C}"/>
          </ac:graphicFrameMkLst>
        </pc:graphicFrameChg>
      </pc:sldChg>
      <pc:sldChg chg="addSp delSp modSp new mod">
        <pc:chgData name="Rick Wolbertus" userId="62c46dd4-7886-4179-9371-3a3c719e1f16" providerId="ADAL" clId="{8DE4387A-CF10-486A-AF3F-E89D17EAC012}" dt="2021-02-11T10:21:34.038" v="453" actId="20577"/>
        <pc:sldMkLst>
          <pc:docMk/>
          <pc:sldMk cId="1673748937" sldId="280"/>
        </pc:sldMkLst>
        <pc:spChg chg="mod">
          <ac:chgData name="Rick Wolbertus" userId="62c46dd4-7886-4179-9371-3a3c719e1f16" providerId="ADAL" clId="{8DE4387A-CF10-486A-AF3F-E89D17EAC012}" dt="2021-02-11T08:57:44.902" v="114" actId="20577"/>
          <ac:spMkLst>
            <pc:docMk/>
            <pc:sldMk cId="1673748937" sldId="280"/>
            <ac:spMk id="2" creationId="{EDFDC9C2-1688-4AE4-9019-AE5DDA01C931}"/>
          </ac:spMkLst>
        </pc:spChg>
        <pc:spChg chg="del mod">
          <ac:chgData name="Rick Wolbertus" userId="62c46dd4-7886-4179-9371-3a3c719e1f16" providerId="ADAL" clId="{8DE4387A-CF10-486A-AF3F-E89D17EAC012}" dt="2021-02-11T08:55:36.718" v="89" actId="478"/>
          <ac:spMkLst>
            <pc:docMk/>
            <pc:sldMk cId="1673748937" sldId="280"/>
            <ac:spMk id="3" creationId="{45654043-29E2-491E-BA6E-1C00E4A7A81A}"/>
          </ac:spMkLst>
        </pc:spChg>
        <pc:graphicFrameChg chg="add mod modGraphic">
          <ac:chgData name="Rick Wolbertus" userId="62c46dd4-7886-4179-9371-3a3c719e1f16" providerId="ADAL" clId="{8DE4387A-CF10-486A-AF3F-E89D17EAC012}" dt="2021-02-11T10:21:34.038" v="453" actId="20577"/>
          <ac:graphicFrameMkLst>
            <pc:docMk/>
            <pc:sldMk cId="1673748937" sldId="280"/>
            <ac:graphicFrameMk id="4" creationId="{C8005A45-92CF-4704-8128-A787CD92349A}"/>
          </ac:graphicFrameMkLst>
        </pc:graphicFrameChg>
      </pc:sldChg>
      <pc:sldChg chg="addSp delSp modSp new mod">
        <pc:chgData name="Rick Wolbertus" userId="62c46dd4-7886-4179-9371-3a3c719e1f16" providerId="ADAL" clId="{8DE4387A-CF10-486A-AF3F-E89D17EAC012}" dt="2021-02-11T10:15:20.194" v="223" actId="14734"/>
        <pc:sldMkLst>
          <pc:docMk/>
          <pc:sldMk cId="3763510269" sldId="281"/>
        </pc:sldMkLst>
        <pc:spChg chg="mod">
          <ac:chgData name="Rick Wolbertus" userId="62c46dd4-7886-4179-9371-3a3c719e1f16" providerId="ADAL" clId="{8DE4387A-CF10-486A-AF3F-E89D17EAC012}" dt="2021-02-11T09:56:37.450" v="131" actId="20577"/>
          <ac:spMkLst>
            <pc:docMk/>
            <pc:sldMk cId="3763510269" sldId="281"/>
            <ac:spMk id="2" creationId="{0B150142-3D4C-4C16-AC9D-F03F8CB5ECA1}"/>
          </ac:spMkLst>
        </pc:spChg>
        <pc:spChg chg="del">
          <ac:chgData name="Rick Wolbertus" userId="62c46dd4-7886-4179-9371-3a3c719e1f16" providerId="ADAL" clId="{8DE4387A-CF10-486A-AF3F-E89D17EAC012}" dt="2021-02-11T10:14:54.586" v="219" actId="478"/>
          <ac:spMkLst>
            <pc:docMk/>
            <pc:sldMk cId="3763510269" sldId="281"/>
            <ac:spMk id="3" creationId="{1DF21611-E2FD-4028-93F8-AAAF1D011EF2}"/>
          </ac:spMkLst>
        </pc:spChg>
        <pc:graphicFrameChg chg="add mod modGraphic">
          <ac:chgData name="Rick Wolbertus" userId="62c46dd4-7886-4179-9371-3a3c719e1f16" providerId="ADAL" clId="{8DE4387A-CF10-486A-AF3F-E89D17EAC012}" dt="2021-02-11T10:15:20.194" v="223" actId="14734"/>
          <ac:graphicFrameMkLst>
            <pc:docMk/>
            <pc:sldMk cId="3763510269" sldId="281"/>
            <ac:graphicFrameMk id="4" creationId="{3B752598-E707-4545-AE6E-04D40152218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nl-NL" sz="3200" b="0" strike="noStrike" spc="-1">
                <a:solidFill>
                  <a:srgbClr val="000000"/>
                </a:solidFill>
                <a:latin typeface="Arial"/>
              </a:rPr>
              <a:t>Klik om de dia te verplaatsen</a:t>
            </a:r>
          </a:p>
        </p:txBody>
      </p:sp>
      <p:sp>
        <p:nvSpPr>
          <p:cNvPr id="120" name="PlaceHolder 2"/>
          <p:cNvSpPr>
            <a:spLocks noGrp="1"/>
          </p:cNvSpPr>
          <p:nvPr>
            <p:ph type="body"/>
          </p:nvPr>
        </p:nvSpPr>
        <p:spPr>
          <a:xfrm>
            <a:off x="777240" y="4777560"/>
            <a:ext cx="6217560" cy="4525920"/>
          </a:xfrm>
          <a:prstGeom prst="rect">
            <a:avLst/>
          </a:prstGeom>
        </p:spPr>
        <p:txBody>
          <a:bodyPr lIns="0" tIns="0" rIns="0" bIns="0">
            <a:noAutofit/>
          </a:bodyPr>
          <a:lstStyle/>
          <a:p>
            <a:r>
              <a:rPr lang="nl-NL" sz="2000" b="0" strike="noStrike" spc="-1">
                <a:latin typeface="Arial"/>
              </a:rPr>
              <a:t>Klik om het formaat van de notities te bewerken</a:t>
            </a:r>
          </a:p>
        </p:txBody>
      </p:sp>
      <p:sp>
        <p:nvSpPr>
          <p:cNvPr id="121" name="PlaceHolder 3"/>
          <p:cNvSpPr>
            <a:spLocks noGrp="1"/>
          </p:cNvSpPr>
          <p:nvPr>
            <p:ph type="hdr"/>
          </p:nvPr>
        </p:nvSpPr>
        <p:spPr>
          <a:xfrm>
            <a:off x="0" y="0"/>
            <a:ext cx="3372840" cy="502560"/>
          </a:xfrm>
          <a:prstGeom prst="rect">
            <a:avLst/>
          </a:prstGeom>
        </p:spPr>
        <p:txBody>
          <a:bodyPr lIns="0" tIns="0" rIns="0" bIns="0">
            <a:noAutofit/>
          </a:bodyPr>
          <a:lstStyle/>
          <a:p>
            <a:r>
              <a:rPr lang="nl-NL" sz="1400" b="0" strike="noStrike" spc="-1">
                <a:latin typeface="Times New Roman"/>
              </a:rPr>
              <a:t>&lt;koptekst&gt;</a:t>
            </a:r>
          </a:p>
        </p:txBody>
      </p:sp>
      <p:sp>
        <p:nvSpPr>
          <p:cNvPr id="122"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nl-NL" sz="1400" b="0" strike="noStrike" spc="-1">
                <a:latin typeface="Times New Roman"/>
              </a:rPr>
              <a:t>&lt;datum/tijd&gt;</a:t>
            </a:r>
          </a:p>
        </p:txBody>
      </p:sp>
      <p:sp>
        <p:nvSpPr>
          <p:cNvPr id="123" name="PlaceHolder 5"/>
          <p:cNvSpPr>
            <a:spLocks noGrp="1"/>
          </p:cNvSpPr>
          <p:nvPr>
            <p:ph type="ftr"/>
          </p:nvPr>
        </p:nvSpPr>
        <p:spPr>
          <a:xfrm>
            <a:off x="0" y="9555480"/>
            <a:ext cx="3372840" cy="502560"/>
          </a:xfrm>
          <a:prstGeom prst="rect">
            <a:avLst/>
          </a:prstGeom>
        </p:spPr>
        <p:txBody>
          <a:bodyPr lIns="0" tIns="0" rIns="0" bIns="0" anchor="b">
            <a:noAutofit/>
          </a:bodyPr>
          <a:lstStyle/>
          <a:p>
            <a:r>
              <a:rPr lang="nl-NL" sz="1400" b="0" strike="noStrike" spc="-1">
                <a:latin typeface="Times New Roman"/>
              </a:rPr>
              <a:t>&lt;voettekst&gt;</a:t>
            </a:r>
          </a:p>
        </p:txBody>
      </p:sp>
      <p:sp>
        <p:nvSpPr>
          <p:cNvPr id="124"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E785060-8070-404B-835F-B4FDBEA6E605}" type="slidenum">
              <a:rPr lang="nl-NL" sz="1400" b="0" strike="noStrike" spc="-1">
                <a:latin typeface="Times New Roman"/>
              </a:rPr>
              <a:t>‹nr.›</a:t>
            </a:fld>
            <a:endParaRPr lang="nl-NL" sz="1400" b="0" strike="noStrike" spc="-1">
              <a:latin typeface="Times New Roman"/>
            </a:endParaRPr>
          </a:p>
        </p:txBody>
      </p:sp>
    </p:spTree>
    <p:extLst>
      <p:ext uri="{BB962C8B-B14F-4D97-AF65-F5344CB8AC3E}">
        <p14:creationId xmlns:p14="http://schemas.microsoft.com/office/powerpoint/2010/main" val="424790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1143000" y="685800"/>
            <a:ext cx="4572000" cy="3429000"/>
          </a:xfrm>
          <a:prstGeom prst="rect">
            <a:avLst/>
          </a:prstGeom>
        </p:spPr>
      </p:sp>
      <p:sp>
        <p:nvSpPr>
          <p:cNvPr id="182" name="PlaceHolder 2"/>
          <p:cNvSpPr>
            <a:spLocks noGrp="1"/>
          </p:cNvSpPr>
          <p:nvPr>
            <p:ph type="body"/>
          </p:nvPr>
        </p:nvSpPr>
        <p:spPr>
          <a:xfrm>
            <a:off x="685800" y="4343400"/>
            <a:ext cx="5486040" cy="4114440"/>
          </a:xfrm>
          <a:prstGeom prst="rect">
            <a:avLst/>
          </a:prstGeom>
        </p:spPr>
        <p:txBody>
          <a:bodyPr>
            <a:noAutofit/>
          </a:bodyPr>
          <a:lstStyle/>
          <a:p>
            <a:pPr>
              <a:lnSpc>
                <a:spcPct val="100000"/>
              </a:lnSpc>
            </a:pPr>
            <a:endParaRPr lang="nl-NL" sz="1200" b="0" strike="noStrike" spc="-1" dirty="0">
              <a:latin typeface="Arial"/>
            </a:endParaRPr>
          </a:p>
        </p:txBody>
      </p:sp>
      <p:sp>
        <p:nvSpPr>
          <p:cNvPr id="18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70C5820B-516D-47FC-8A7B-17DCBCECDA6D}" type="slidenum">
              <a:rPr lang="nl-NL" sz="1200" b="0" strike="noStrike" spc="-1">
                <a:latin typeface="+mn-lt"/>
                <a:ea typeface="+mn-ea"/>
              </a:rPr>
              <a:t>2</a:t>
            </a:fld>
            <a:endParaRPr lang="nl-NL" sz="1200" b="0" strike="noStrike" spc="-1">
              <a:latin typeface="Times New Roman"/>
            </a:endParaRPr>
          </a:p>
        </p:txBody>
      </p:sp>
    </p:spTree>
    <p:extLst>
      <p:ext uri="{BB962C8B-B14F-4D97-AF65-F5344CB8AC3E}">
        <p14:creationId xmlns:p14="http://schemas.microsoft.com/office/powerpoint/2010/main" val="286163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1143000" y="685800"/>
            <a:ext cx="4572000" cy="3429000"/>
          </a:xfrm>
          <a:prstGeom prst="rect">
            <a:avLst/>
          </a:prstGeom>
        </p:spPr>
      </p:sp>
      <p:sp>
        <p:nvSpPr>
          <p:cNvPr id="182" name="PlaceHolder 2"/>
          <p:cNvSpPr>
            <a:spLocks noGrp="1"/>
          </p:cNvSpPr>
          <p:nvPr>
            <p:ph type="body"/>
          </p:nvPr>
        </p:nvSpPr>
        <p:spPr>
          <a:xfrm>
            <a:off x="685800" y="4343400"/>
            <a:ext cx="5486040" cy="4114440"/>
          </a:xfrm>
          <a:prstGeom prst="rect">
            <a:avLst/>
          </a:prstGeom>
        </p:spPr>
        <p:txBody>
          <a:bodyPr>
            <a:noAutofit/>
          </a:bodyPr>
          <a:lstStyle/>
          <a:p>
            <a:pPr>
              <a:lnSpc>
                <a:spcPct val="100000"/>
              </a:lnSpc>
            </a:pPr>
            <a:endParaRPr lang="nl-NL" sz="1200" b="0" strike="noStrike" spc="-1" dirty="0">
              <a:latin typeface="Arial"/>
            </a:endParaRPr>
          </a:p>
        </p:txBody>
      </p:sp>
      <p:sp>
        <p:nvSpPr>
          <p:cNvPr id="18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70C5820B-516D-47FC-8A7B-17DCBCECDA6D}" type="slidenum">
              <a:rPr lang="nl-NL" sz="1200" b="0" strike="noStrike" spc="-1">
                <a:latin typeface="+mn-lt"/>
                <a:ea typeface="+mn-ea"/>
              </a:rPr>
              <a:t>3</a:t>
            </a:fld>
            <a:endParaRPr lang="nl-NL" sz="1200" b="0" strike="noStrike" spc="-1">
              <a:latin typeface="Times New Roman"/>
            </a:endParaRPr>
          </a:p>
        </p:txBody>
      </p:sp>
    </p:spTree>
    <p:extLst>
      <p:ext uri="{BB962C8B-B14F-4D97-AF65-F5344CB8AC3E}">
        <p14:creationId xmlns:p14="http://schemas.microsoft.com/office/powerpoint/2010/main" val="109004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1143000" y="685800"/>
            <a:ext cx="4572000" cy="3429000"/>
          </a:xfrm>
          <a:prstGeom prst="rect">
            <a:avLst/>
          </a:prstGeom>
        </p:spPr>
      </p:sp>
      <p:sp>
        <p:nvSpPr>
          <p:cNvPr id="182" name="PlaceHolder 2"/>
          <p:cNvSpPr>
            <a:spLocks noGrp="1"/>
          </p:cNvSpPr>
          <p:nvPr>
            <p:ph type="body"/>
          </p:nvPr>
        </p:nvSpPr>
        <p:spPr>
          <a:xfrm>
            <a:off x="685800" y="4343400"/>
            <a:ext cx="5486040" cy="4114440"/>
          </a:xfrm>
          <a:prstGeom prst="rect">
            <a:avLst/>
          </a:prstGeom>
        </p:spPr>
        <p:txBody>
          <a:bodyPr>
            <a:noAutofit/>
          </a:bodyPr>
          <a:lstStyle/>
          <a:p>
            <a:pPr>
              <a:lnSpc>
                <a:spcPct val="100000"/>
              </a:lnSpc>
            </a:pPr>
            <a:endParaRPr lang="nl-NL" sz="1200" b="0" strike="noStrike" spc="-1" dirty="0">
              <a:latin typeface="Arial"/>
            </a:endParaRPr>
          </a:p>
        </p:txBody>
      </p:sp>
      <p:sp>
        <p:nvSpPr>
          <p:cNvPr id="18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70C5820B-516D-47FC-8A7B-17DCBCECDA6D}" type="slidenum">
              <a:rPr lang="nl-NL" sz="1200" b="0" strike="noStrike" spc="-1">
                <a:latin typeface="+mn-lt"/>
                <a:ea typeface="+mn-ea"/>
              </a:rPr>
              <a:t>6</a:t>
            </a:fld>
            <a:endParaRPr lang="nl-NL" sz="1200" b="0" strike="noStrike" spc="-1">
              <a:latin typeface="Times New Roman"/>
            </a:endParaRPr>
          </a:p>
        </p:txBody>
      </p:sp>
    </p:spTree>
    <p:extLst>
      <p:ext uri="{BB962C8B-B14F-4D97-AF65-F5344CB8AC3E}">
        <p14:creationId xmlns:p14="http://schemas.microsoft.com/office/powerpoint/2010/main" val="416489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25" name="PlaceHolder 2"/>
          <p:cNvSpPr>
            <a:spLocks noGrp="1"/>
          </p:cNvSpPr>
          <p:nvPr>
            <p:ph type="body"/>
          </p:nvPr>
        </p:nvSpPr>
        <p:spPr>
          <a:xfrm>
            <a:off x="457200" y="2086920"/>
            <a:ext cx="822924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26" name="PlaceHolder 3"/>
          <p:cNvSpPr>
            <a:spLocks noGrp="1"/>
          </p:cNvSpPr>
          <p:nvPr>
            <p:ph type="body"/>
          </p:nvPr>
        </p:nvSpPr>
        <p:spPr>
          <a:xfrm>
            <a:off x="457200" y="4196520"/>
            <a:ext cx="822924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28" name="PlaceHolder 2"/>
          <p:cNvSpPr>
            <a:spLocks noGrp="1"/>
          </p:cNvSpPr>
          <p:nvPr>
            <p:ph type="body"/>
          </p:nvPr>
        </p:nvSpPr>
        <p:spPr>
          <a:xfrm>
            <a:off x="45720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29" name="PlaceHolder 3"/>
          <p:cNvSpPr>
            <a:spLocks noGrp="1"/>
          </p:cNvSpPr>
          <p:nvPr>
            <p:ph type="body"/>
          </p:nvPr>
        </p:nvSpPr>
        <p:spPr>
          <a:xfrm>
            <a:off x="467424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30" name="PlaceHolder 4"/>
          <p:cNvSpPr>
            <a:spLocks noGrp="1"/>
          </p:cNvSpPr>
          <p:nvPr>
            <p:ph type="body"/>
          </p:nvPr>
        </p:nvSpPr>
        <p:spPr>
          <a:xfrm>
            <a:off x="457200" y="41965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31" name="PlaceHolder 5"/>
          <p:cNvSpPr>
            <a:spLocks noGrp="1"/>
          </p:cNvSpPr>
          <p:nvPr>
            <p:ph type="body"/>
          </p:nvPr>
        </p:nvSpPr>
        <p:spPr>
          <a:xfrm>
            <a:off x="4674240" y="41965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33" name="PlaceHolder 2"/>
          <p:cNvSpPr>
            <a:spLocks noGrp="1"/>
          </p:cNvSpPr>
          <p:nvPr>
            <p:ph type="body"/>
          </p:nvPr>
        </p:nvSpPr>
        <p:spPr>
          <a:xfrm>
            <a:off x="457200" y="20869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34" name="PlaceHolder 3"/>
          <p:cNvSpPr>
            <a:spLocks noGrp="1"/>
          </p:cNvSpPr>
          <p:nvPr>
            <p:ph type="body"/>
          </p:nvPr>
        </p:nvSpPr>
        <p:spPr>
          <a:xfrm>
            <a:off x="3239640" y="20869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35" name="PlaceHolder 4"/>
          <p:cNvSpPr>
            <a:spLocks noGrp="1"/>
          </p:cNvSpPr>
          <p:nvPr>
            <p:ph type="body"/>
          </p:nvPr>
        </p:nvSpPr>
        <p:spPr>
          <a:xfrm>
            <a:off x="6022080" y="20869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36" name="PlaceHolder 5"/>
          <p:cNvSpPr>
            <a:spLocks noGrp="1"/>
          </p:cNvSpPr>
          <p:nvPr>
            <p:ph type="body"/>
          </p:nvPr>
        </p:nvSpPr>
        <p:spPr>
          <a:xfrm>
            <a:off x="457200" y="41965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37" name="PlaceHolder 6"/>
          <p:cNvSpPr>
            <a:spLocks noGrp="1"/>
          </p:cNvSpPr>
          <p:nvPr>
            <p:ph type="body"/>
          </p:nvPr>
        </p:nvSpPr>
        <p:spPr>
          <a:xfrm>
            <a:off x="3239640" y="41965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38" name="PlaceHolder 7"/>
          <p:cNvSpPr>
            <a:spLocks noGrp="1"/>
          </p:cNvSpPr>
          <p:nvPr>
            <p:ph type="body"/>
          </p:nvPr>
        </p:nvSpPr>
        <p:spPr>
          <a:xfrm>
            <a:off x="6022080" y="41965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44" name="PlaceHolder 2"/>
          <p:cNvSpPr>
            <a:spLocks noGrp="1"/>
          </p:cNvSpPr>
          <p:nvPr>
            <p:ph type="subTitle"/>
          </p:nvPr>
        </p:nvSpPr>
        <p:spPr>
          <a:xfrm>
            <a:off x="457200" y="2086920"/>
            <a:ext cx="8229240" cy="4038840"/>
          </a:xfrm>
          <a:prstGeom prst="rect">
            <a:avLst/>
          </a:prstGeom>
        </p:spPr>
        <p:txBody>
          <a:bodyPr lIns="0" tIns="0" rIns="0" bIns="0" anchor="ctr">
            <a:spAutoFit/>
          </a:bodyPr>
          <a:lstStyle/>
          <a:p>
            <a:pPr algn="ctr"/>
            <a:endParaRPr lang="nl-NL"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46" name="PlaceHolder 2"/>
          <p:cNvSpPr>
            <a:spLocks noGrp="1"/>
          </p:cNvSpPr>
          <p:nvPr>
            <p:ph type="body"/>
          </p:nvPr>
        </p:nvSpPr>
        <p:spPr>
          <a:xfrm>
            <a:off x="457200" y="2086920"/>
            <a:ext cx="8229240" cy="403884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48" name="PlaceHolder 2"/>
          <p:cNvSpPr>
            <a:spLocks noGrp="1"/>
          </p:cNvSpPr>
          <p:nvPr>
            <p:ph type="body"/>
          </p:nvPr>
        </p:nvSpPr>
        <p:spPr>
          <a:xfrm>
            <a:off x="457200" y="2086920"/>
            <a:ext cx="4015800" cy="403884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49" name="PlaceHolder 3"/>
          <p:cNvSpPr>
            <a:spLocks noGrp="1"/>
          </p:cNvSpPr>
          <p:nvPr>
            <p:ph type="body"/>
          </p:nvPr>
        </p:nvSpPr>
        <p:spPr>
          <a:xfrm>
            <a:off x="4674240" y="2086920"/>
            <a:ext cx="4015800" cy="403884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944640"/>
            <a:ext cx="8229240" cy="5297760"/>
          </a:xfrm>
          <a:prstGeom prst="rect">
            <a:avLst/>
          </a:prstGeom>
        </p:spPr>
        <p:txBody>
          <a:bodyPr lIns="0" tIns="0" rIns="0" bIns="0" anchor="ctr">
            <a:spAutoFit/>
          </a:bodyPr>
          <a:lstStyle/>
          <a:p>
            <a:pPr algn="ctr"/>
            <a:endParaRPr lang="nl-NL"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53" name="PlaceHolder 2"/>
          <p:cNvSpPr>
            <a:spLocks noGrp="1"/>
          </p:cNvSpPr>
          <p:nvPr>
            <p:ph type="body"/>
          </p:nvPr>
        </p:nvSpPr>
        <p:spPr>
          <a:xfrm>
            <a:off x="45720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54" name="PlaceHolder 3"/>
          <p:cNvSpPr>
            <a:spLocks noGrp="1"/>
          </p:cNvSpPr>
          <p:nvPr>
            <p:ph type="body"/>
          </p:nvPr>
        </p:nvSpPr>
        <p:spPr>
          <a:xfrm>
            <a:off x="4674240" y="2086920"/>
            <a:ext cx="4015800" cy="403884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55" name="PlaceHolder 4"/>
          <p:cNvSpPr>
            <a:spLocks noGrp="1"/>
          </p:cNvSpPr>
          <p:nvPr>
            <p:ph type="body"/>
          </p:nvPr>
        </p:nvSpPr>
        <p:spPr>
          <a:xfrm>
            <a:off x="457200" y="41965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4" name="PlaceHolder 2"/>
          <p:cNvSpPr>
            <a:spLocks noGrp="1"/>
          </p:cNvSpPr>
          <p:nvPr>
            <p:ph type="subTitle"/>
          </p:nvPr>
        </p:nvSpPr>
        <p:spPr>
          <a:xfrm>
            <a:off x="457200" y="2086920"/>
            <a:ext cx="8229240" cy="4038840"/>
          </a:xfrm>
          <a:prstGeom prst="rect">
            <a:avLst/>
          </a:prstGeom>
        </p:spPr>
        <p:txBody>
          <a:bodyPr lIns="0" tIns="0" rIns="0" bIns="0" anchor="ctr">
            <a:spAutoFit/>
          </a:bodyPr>
          <a:lstStyle/>
          <a:p>
            <a:pPr algn="ctr"/>
            <a:endParaRPr lang="nl-NL"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57" name="PlaceHolder 2"/>
          <p:cNvSpPr>
            <a:spLocks noGrp="1"/>
          </p:cNvSpPr>
          <p:nvPr>
            <p:ph type="body"/>
          </p:nvPr>
        </p:nvSpPr>
        <p:spPr>
          <a:xfrm>
            <a:off x="457200" y="2086920"/>
            <a:ext cx="4015800" cy="403884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58" name="PlaceHolder 3"/>
          <p:cNvSpPr>
            <a:spLocks noGrp="1"/>
          </p:cNvSpPr>
          <p:nvPr>
            <p:ph type="body"/>
          </p:nvPr>
        </p:nvSpPr>
        <p:spPr>
          <a:xfrm>
            <a:off x="467424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59" name="PlaceHolder 4"/>
          <p:cNvSpPr>
            <a:spLocks noGrp="1"/>
          </p:cNvSpPr>
          <p:nvPr>
            <p:ph type="body"/>
          </p:nvPr>
        </p:nvSpPr>
        <p:spPr>
          <a:xfrm>
            <a:off x="4674240" y="41965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61" name="PlaceHolder 2"/>
          <p:cNvSpPr>
            <a:spLocks noGrp="1"/>
          </p:cNvSpPr>
          <p:nvPr>
            <p:ph type="body"/>
          </p:nvPr>
        </p:nvSpPr>
        <p:spPr>
          <a:xfrm>
            <a:off x="45720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62" name="PlaceHolder 3"/>
          <p:cNvSpPr>
            <a:spLocks noGrp="1"/>
          </p:cNvSpPr>
          <p:nvPr>
            <p:ph type="body"/>
          </p:nvPr>
        </p:nvSpPr>
        <p:spPr>
          <a:xfrm>
            <a:off x="467424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63" name="PlaceHolder 4"/>
          <p:cNvSpPr>
            <a:spLocks noGrp="1"/>
          </p:cNvSpPr>
          <p:nvPr>
            <p:ph type="body"/>
          </p:nvPr>
        </p:nvSpPr>
        <p:spPr>
          <a:xfrm>
            <a:off x="457200" y="4196520"/>
            <a:ext cx="822924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65" name="PlaceHolder 2"/>
          <p:cNvSpPr>
            <a:spLocks noGrp="1"/>
          </p:cNvSpPr>
          <p:nvPr>
            <p:ph type="body"/>
          </p:nvPr>
        </p:nvSpPr>
        <p:spPr>
          <a:xfrm>
            <a:off x="457200" y="2086920"/>
            <a:ext cx="822924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66" name="PlaceHolder 3"/>
          <p:cNvSpPr>
            <a:spLocks noGrp="1"/>
          </p:cNvSpPr>
          <p:nvPr>
            <p:ph type="body"/>
          </p:nvPr>
        </p:nvSpPr>
        <p:spPr>
          <a:xfrm>
            <a:off x="457200" y="4196520"/>
            <a:ext cx="822924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68" name="PlaceHolder 2"/>
          <p:cNvSpPr>
            <a:spLocks noGrp="1"/>
          </p:cNvSpPr>
          <p:nvPr>
            <p:ph type="body"/>
          </p:nvPr>
        </p:nvSpPr>
        <p:spPr>
          <a:xfrm>
            <a:off x="45720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69" name="PlaceHolder 3"/>
          <p:cNvSpPr>
            <a:spLocks noGrp="1"/>
          </p:cNvSpPr>
          <p:nvPr>
            <p:ph type="body"/>
          </p:nvPr>
        </p:nvSpPr>
        <p:spPr>
          <a:xfrm>
            <a:off x="467424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70" name="PlaceHolder 4"/>
          <p:cNvSpPr>
            <a:spLocks noGrp="1"/>
          </p:cNvSpPr>
          <p:nvPr>
            <p:ph type="body"/>
          </p:nvPr>
        </p:nvSpPr>
        <p:spPr>
          <a:xfrm>
            <a:off x="457200" y="41965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71" name="PlaceHolder 5"/>
          <p:cNvSpPr>
            <a:spLocks noGrp="1"/>
          </p:cNvSpPr>
          <p:nvPr>
            <p:ph type="body"/>
          </p:nvPr>
        </p:nvSpPr>
        <p:spPr>
          <a:xfrm>
            <a:off x="4674240" y="41965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73" name="PlaceHolder 2"/>
          <p:cNvSpPr>
            <a:spLocks noGrp="1"/>
          </p:cNvSpPr>
          <p:nvPr>
            <p:ph type="body"/>
          </p:nvPr>
        </p:nvSpPr>
        <p:spPr>
          <a:xfrm>
            <a:off x="457200" y="20869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74" name="PlaceHolder 3"/>
          <p:cNvSpPr>
            <a:spLocks noGrp="1"/>
          </p:cNvSpPr>
          <p:nvPr>
            <p:ph type="body"/>
          </p:nvPr>
        </p:nvSpPr>
        <p:spPr>
          <a:xfrm>
            <a:off x="3239640" y="20869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75" name="PlaceHolder 4"/>
          <p:cNvSpPr>
            <a:spLocks noGrp="1"/>
          </p:cNvSpPr>
          <p:nvPr>
            <p:ph type="body"/>
          </p:nvPr>
        </p:nvSpPr>
        <p:spPr>
          <a:xfrm>
            <a:off x="6022080" y="20869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76" name="PlaceHolder 5"/>
          <p:cNvSpPr>
            <a:spLocks noGrp="1"/>
          </p:cNvSpPr>
          <p:nvPr>
            <p:ph type="body"/>
          </p:nvPr>
        </p:nvSpPr>
        <p:spPr>
          <a:xfrm>
            <a:off x="457200" y="41965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77" name="PlaceHolder 6"/>
          <p:cNvSpPr>
            <a:spLocks noGrp="1"/>
          </p:cNvSpPr>
          <p:nvPr>
            <p:ph type="body"/>
          </p:nvPr>
        </p:nvSpPr>
        <p:spPr>
          <a:xfrm>
            <a:off x="3239640" y="41965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78" name="PlaceHolder 7"/>
          <p:cNvSpPr>
            <a:spLocks noGrp="1"/>
          </p:cNvSpPr>
          <p:nvPr>
            <p:ph type="body"/>
          </p:nvPr>
        </p:nvSpPr>
        <p:spPr>
          <a:xfrm>
            <a:off x="6022080" y="4196520"/>
            <a:ext cx="264960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6" name="PlaceHolder 2"/>
          <p:cNvSpPr>
            <a:spLocks noGrp="1"/>
          </p:cNvSpPr>
          <p:nvPr>
            <p:ph type="body"/>
          </p:nvPr>
        </p:nvSpPr>
        <p:spPr>
          <a:xfrm>
            <a:off x="457200" y="2086920"/>
            <a:ext cx="8229240" cy="403884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8" name="PlaceHolder 2"/>
          <p:cNvSpPr>
            <a:spLocks noGrp="1"/>
          </p:cNvSpPr>
          <p:nvPr>
            <p:ph type="body"/>
          </p:nvPr>
        </p:nvSpPr>
        <p:spPr>
          <a:xfrm>
            <a:off x="457200" y="2086920"/>
            <a:ext cx="4015800" cy="403884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9" name="PlaceHolder 3"/>
          <p:cNvSpPr>
            <a:spLocks noGrp="1"/>
          </p:cNvSpPr>
          <p:nvPr>
            <p:ph type="body"/>
          </p:nvPr>
        </p:nvSpPr>
        <p:spPr>
          <a:xfrm>
            <a:off x="4674240" y="2086920"/>
            <a:ext cx="4015800" cy="403884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944640"/>
            <a:ext cx="8229240" cy="5297760"/>
          </a:xfrm>
          <a:prstGeom prst="rect">
            <a:avLst/>
          </a:prstGeom>
        </p:spPr>
        <p:txBody>
          <a:bodyPr lIns="0" tIns="0" rIns="0" bIns="0" anchor="ctr">
            <a:spAutoFit/>
          </a:bodyPr>
          <a:lstStyle/>
          <a:p>
            <a:pPr algn="ctr"/>
            <a:endParaRPr lang="nl-NL"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13" name="PlaceHolder 2"/>
          <p:cNvSpPr>
            <a:spLocks noGrp="1"/>
          </p:cNvSpPr>
          <p:nvPr>
            <p:ph type="body"/>
          </p:nvPr>
        </p:nvSpPr>
        <p:spPr>
          <a:xfrm>
            <a:off x="45720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14" name="PlaceHolder 3"/>
          <p:cNvSpPr>
            <a:spLocks noGrp="1"/>
          </p:cNvSpPr>
          <p:nvPr>
            <p:ph type="body"/>
          </p:nvPr>
        </p:nvSpPr>
        <p:spPr>
          <a:xfrm>
            <a:off x="4674240" y="2086920"/>
            <a:ext cx="4015800" cy="403884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15" name="PlaceHolder 4"/>
          <p:cNvSpPr>
            <a:spLocks noGrp="1"/>
          </p:cNvSpPr>
          <p:nvPr>
            <p:ph type="body"/>
          </p:nvPr>
        </p:nvSpPr>
        <p:spPr>
          <a:xfrm>
            <a:off x="457200" y="41965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17" name="PlaceHolder 2"/>
          <p:cNvSpPr>
            <a:spLocks noGrp="1"/>
          </p:cNvSpPr>
          <p:nvPr>
            <p:ph type="body"/>
          </p:nvPr>
        </p:nvSpPr>
        <p:spPr>
          <a:xfrm>
            <a:off x="457200" y="2086920"/>
            <a:ext cx="4015800" cy="403884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18" name="PlaceHolder 3"/>
          <p:cNvSpPr>
            <a:spLocks noGrp="1"/>
          </p:cNvSpPr>
          <p:nvPr>
            <p:ph type="body"/>
          </p:nvPr>
        </p:nvSpPr>
        <p:spPr>
          <a:xfrm>
            <a:off x="467424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19" name="PlaceHolder 4"/>
          <p:cNvSpPr>
            <a:spLocks noGrp="1"/>
          </p:cNvSpPr>
          <p:nvPr>
            <p:ph type="body"/>
          </p:nvPr>
        </p:nvSpPr>
        <p:spPr>
          <a:xfrm>
            <a:off x="4674240" y="41965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944640"/>
            <a:ext cx="8229240" cy="1142640"/>
          </a:xfrm>
          <a:prstGeom prst="rect">
            <a:avLst/>
          </a:prstGeom>
        </p:spPr>
        <p:txBody>
          <a:bodyPr lIns="0" tIns="0" rIns="0" bIns="0" anchor="ctr">
            <a:spAutoFit/>
          </a:bodyPr>
          <a:lstStyle/>
          <a:p>
            <a:endParaRPr lang="nl-NL" sz="3200" b="0" strike="noStrike" spc="-1">
              <a:solidFill>
                <a:srgbClr val="000000"/>
              </a:solidFill>
              <a:latin typeface="Arial"/>
            </a:endParaRPr>
          </a:p>
        </p:txBody>
      </p:sp>
      <p:sp>
        <p:nvSpPr>
          <p:cNvPr id="21" name="PlaceHolder 2"/>
          <p:cNvSpPr>
            <a:spLocks noGrp="1"/>
          </p:cNvSpPr>
          <p:nvPr>
            <p:ph type="body"/>
          </p:nvPr>
        </p:nvSpPr>
        <p:spPr>
          <a:xfrm>
            <a:off x="45720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22" name="PlaceHolder 3"/>
          <p:cNvSpPr>
            <a:spLocks noGrp="1"/>
          </p:cNvSpPr>
          <p:nvPr>
            <p:ph type="body"/>
          </p:nvPr>
        </p:nvSpPr>
        <p:spPr>
          <a:xfrm>
            <a:off x="4674240" y="2086920"/>
            <a:ext cx="4015800" cy="1926360"/>
          </a:xfrm>
          <a:prstGeom prst="rect">
            <a:avLst/>
          </a:prstGeom>
        </p:spPr>
        <p:txBody>
          <a:bodyPr lIns="0" tIns="0" rIns="0" bIns="0">
            <a:normAutofit/>
          </a:bodyPr>
          <a:lstStyle/>
          <a:p>
            <a:endParaRPr lang="nl-NL" sz="2000" b="0" strike="noStrike" spc="-1">
              <a:solidFill>
                <a:srgbClr val="000000"/>
              </a:solidFill>
              <a:latin typeface="Arial"/>
            </a:endParaRPr>
          </a:p>
        </p:txBody>
      </p:sp>
      <p:sp>
        <p:nvSpPr>
          <p:cNvPr id="23" name="PlaceHolder 4"/>
          <p:cNvSpPr>
            <a:spLocks noGrp="1"/>
          </p:cNvSpPr>
          <p:nvPr>
            <p:ph type="body"/>
          </p:nvPr>
        </p:nvSpPr>
        <p:spPr>
          <a:xfrm>
            <a:off x="457200" y="4196520"/>
            <a:ext cx="8229240" cy="1926360"/>
          </a:xfrm>
          <a:prstGeom prst="rect">
            <a:avLst/>
          </a:prstGeom>
        </p:spPr>
        <p:txBody>
          <a:bodyPr lIns="0" tIns="0" rIns="0" bIns="0">
            <a:normAutofit/>
          </a:bodyPr>
          <a:lstStyle/>
          <a:p>
            <a:endParaRPr lang="nl-NL" sz="20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523080" y="1155960"/>
            <a:ext cx="7772040" cy="1469520"/>
          </a:xfrm>
          <a:prstGeom prst="rect">
            <a:avLst/>
          </a:prstGeom>
        </p:spPr>
        <p:txBody>
          <a:bodyPr anchor="b">
            <a:noAutofit/>
          </a:bodyPr>
          <a:lstStyle/>
          <a:p>
            <a:pPr>
              <a:lnSpc>
                <a:spcPct val="100000"/>
              </a:lnSpc>
            </a:pPr>
            <a:r>
              <a:rPr lang="nl-NL" sz="3200" b="0" strike="noStrike" cap="all" spc="-1">
                <a:solidFill>
                  <a:srgbClr val="25167A"/>
                </a:solidFill>
                <a:latin typeface="Arial"/>
                <a:ea typeface="ＭＳ Ｐゴシック"/>
              </a:rPr>
              <a:t>Click to edit Master title style</a:t>
            </a:r>
            <a:endParaRPr lang="nl-NL" sz="3200" b="0" strike="noStrike" spc="-1">
              <a:solidFill>
                <a:srgbClr val="000000"/>
              </a:solidFill>
              <a:latin typeface="Arial"/>
            </a:endParaRPr>
          </a:p>
        </p:txBody>
      </p:sp>
      <p:sp>
        <p:nvSpPr>
          <p:cNvPr id="4" name="PlaceHolder 2"/>
          <p:cNvSpPr>
            <a:spLocks noGrp="1"/>
          </p:cNvSpPr>
          <p:nvPr>
            <p:ph type="sldNum"/>
          </p:nvPr>
        </p:nvSpPr>
        <p:spPr>
          <a:xfrm>
            <a:off x="8516880" y="6489720"/>
            <a:ext cx="626760" cy="364680"/>
          </a:xfrm>
          <a:prstGeom prst="rect">
            <a:avLst/>
          </a:prstGeom>
        </p:spPr>
        <p:txBody>
          <a:bodyPr anchor="ctr">
            <a:noAutofit/>
          </a:bodyPr>
          <a:lstStyle/>
          <a:p>
            <a:pPr algn="r">
              <a:lnSpc>
                <a:spcPct val="100000"/>
              </a:lnSpc>
            </a:pPr>
            <a:fld id="{34011F43-ABC2-483B-9C16-AC2606479C53}" type="slidenum">
              <a:rPr lang="nl-NL" sz="1000" b="0" strike="noStrike" spc="-1">
                <a:solidFill>
                  <a:srgbClr val="FFFFFF"/>
                </a:solidFill>
                <a:latin typeface="Arial"/>
                <a:ea typeface="Arial"/>
              </a:rPr>
              <a:t>‹nr.›</a:t>
            </a:fld>
            <a:endParaRPr lang="nl-NL" sz="1000" b="0" strike="noStrike" spc="-1">
              <a:latin typeface="Times New Roman"/>
            </a:endParaRPr>
          </a:p>
        </p:txBody>
      </p:sp>
      <p:sp>
        <p:nvSpPr>
          <p:cNvPr id="2"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nl-NL" sz="2000" b="0" strike="noStrike" spc="-1">
                <a:solidFill>
                  <a:srgbClr val="000000"/>
                </a:solidFill>
                <a:latin typeface="Arial"/>
              </a:rPr>
              <a:t>Klik om de opmaak van de overzichtstekst te bewerken</a:t>
            </a:r>
          </a:p>
          <a:p>
            <a:pPr marL="864000" lvl="1" indent="-324000">
              <a:spcBef>
                <a:spcPts val="1134"/>
              </a:spcBef>
              <a:buClr>
                <a:srgbClr val="000000"/>
              </a:buClr>
              <a:buSzPct val="75000"/>
              <a:buFont typeface="Symbol" charset="2"/>
              <a:buChar char=""/>
            </a:pPr>
            <a:r>
              <a:rPr lang="nl-NL" sz="1800" b="0" strike="noStrike" spc="-1">
                <a:solidFill>
                  <a:srgbClr val="000000"/>
                </a:solidFill>
                <a:latin typeface="Arial"/>
              </a:rPr>
              <a:t>Tweede overzichtsniveau</a:t>
            </a:r>
          </a:p>
          <a:p>
            <a:pPr marL="1296000" lvl="2" indent="-288000">
              <a:spcBef>
                <a:spcPts val="850"/>
              </a:spcBef>
              <a:buClr>
                <a:srgbClr val="000000"/>
              </a:buClr>
              <a:buSzPct val="45000"/>
              <a:buFont typeface="Wingdings" charset="2"/>
              <a:buChar char=""/>
            </a:pPr>
            <a:r>
              <a:rPr lang="nl-NL" sz="1600" b="0" strike="noStrike" spc="-1">
                <a:solidFill>
                  <a:srgbClr val="000000"/>
                </a:solidFill>
                <a:latin typeface="Arial"/>
              </a:rPr>
              <a:t>Derde overzichtsniveau</a:t>
            </a:r>
          </a:p>
          <a:p>
            <a:pPr marL="1728000" lvl="3" indent="-216000">
              <a:spcBef>
                <a:spcPts val="567"/>
              </a:spcBef>
              <a:buClr>
                <a:srgbClr val="000000"/>
              </a:buClr>
              <a:buSzPct val="75000"/>
              <a:buFont typeface="Symbol" charset="2"/>
              <a:buChar char=""/>
            </a:pPr>
            <a:r>
              <a:rPr lang="nl-NL" sz="1400" b="0" strike="noStrike" spc="-1">
                <a:solidFill>
                  <a:srgbClr val="000000"/>
                </a:solidFill>
                <a:latin typeface="Arial"/>
              </a:rPr>
              <a:t>Vierde overzichtsniveau</a:t>
            </a:r>
          </a:p>
          <a:p>
            <a:pPr marL="2160000" lvl="4" indent="-216000">
              <a:spcBef>
                <a:spcPts val="283"/>
              </a:spcBef>
              <a:buClr>
                <a:srgbClr val="000000"/>
              </a:buClr>
              <a:buSzPct val="45000"/>
              <a:buFont typeface="Wingdings" charset="2"/>
              <a:buChar char=""/>
            </a:pPr>
            <a:r>
              <a:rPr lang="nl-NL" sz="2000" b="0" strike="noStrike" spc="-1">
                <a:solidFill>
                  <a:srgbClr val="000000"/>
                </a:solidFill>
                <a:latin typeface="Arial"/>
              </a:rPr>
              <a:t>Vijfde overzichtsniveau</a:t>
            </a:r>
          </a:p>
          <a:p>
            <a:pPr marL="2592000" lvl="5" indent="-216000">
              <a:spcBef>
                <a:spcPts val="283"/>
              </a:spcBef>
              <a:buClr>
                <a:srgbClr val="000000"/>
              </a:buClr>
              <a:buSzPct val="45000"/>
              <a:buFont typeface="Wingdings" charset="2"/>
              <a:buChar char=""/>
            </a:pPr>
            <a:r>
              <a:rPr lang="nl-NL" sz="2000" b="0" strike="noStrike" spc="-1">
                <a:solidFill>
                  <a:srgbClr val="000000"/>
                </a:solidFill>
                <a:latin typeface="Arial"/>
              </a:rPr>
              <a:t>Zesde overzichtsniveau</a:t>
            </a:r>
          </a:p>
          <a:p>
            <a:pPr marL="3024000" lvl="6" indent="-216000">
              <a:spcBef>
                <a:spcPts val="283"/>
              </a:spcBef>
              <a:buClr>
                <a:srgbClr val="000000"/>
              </a:buClr>
              <a:buSzPct val="45000"/>
              <a:buFont typeface="Wingdings" charset="2"/>
              <a:buChar char=""/>
            </a:pPr>
            <a:r>
              <a:rPr lang="nl-NL" sz="2000" b="0" strike="noStrike" spc="-1">
                <a:solidFill>
                  <a:srgbClr val="000000"/>
                </a:solid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944640"/>
            <a:ext cx="8229240" cy="1142640"/>
          </a:xfrm>
          <a:prstGeom prst="rect">
            <a:avLst/>
          </a:prstGeom>
        </p:spPr>
        <p:txBody>
          <a:bodyPr anchor="ctr">
            <a:noAutofit/>
          </a:bodyPr>
          <a:lstStyle/>
          <a:p>
            <a:pPr>
              <a:lnSpc>
                <a:spcPct val="100000"/>
              </a:lnSpc>
            </a:pPr>
            <a:r>
              <a:rPr lang="nl-NL" sz="3200" b="0" strike="noStrike" cap="all" spc="-1">
                <a:solidFill>
                  <a:srgbClr val="25167A"/>
                </a:solidFill>
                <a:latin typeface="Arial"/>
                <a:ea typeface="ＭＳ Ｐゴシック"/>
              </a:rPr>
              <a:t>Click to edit Master title style</a:t>
            </a:r>
            <a:endParaRPr lang="nl-NL" sz="3200" b="0" strike="noStrike" spc="-1">
              <a:solidFill>
                <a:srgbClr val="000000"/>
              </a:solidFill>
              <a:latin typeface="Arial"/>
            </a:endParaRPr>
          </a:p>
        </p:txBody>
      </p:sp>
      <p:sp>
        <p:nvSpPr>
          <p:cNvPr id="40" name="PlaceHolder 2"/>
          <p:cNvSpPr>
            <a:spLocks noGrp="1"/>
          </p:cNvSpPr>
          <p:nvPr>
            <p:ph type="body"/>
          </p:nvPr>
        </p:nvSpPr>
        <p:spPr>
          <a:xfrm>
            <a:off x="457200" y="2086920"/>
            <a:ext cx="8229240" cy="4038840"/>
          </a:xfrm>
          <a:prstGeom prst="rect">
            <a:avLst/>
          </a:prstGeom>
        </p:spPr>
        <p:txBody>
          <a:bodyPr>
            <a:normAutofit/>
          </a:bodyPr>
          <a:lstStyle/>
          <a:p>
            <a:pPr marL="342000" indent="-341640">
              <a:lnSpc>
                <a:spcPct val="100000"/>
              </a:lnSpc>
              <a:spcBef>
                <a:spcPts val="400"/>
              </a:spcBef>
              <a:buClr>
                <a:srgbClr val="000000"/>
              </a:buClr>
              <a:buFont typeface="Arial"/>
              <a:buChar char="•"/>
            </a:pPr>
            <a:r>
              <a:rPr lang="nl-NL" sz="2000" b="0" strike="noStrike" spc="-1">
                <a:solidFill>
                  <a:srgbClr val="000000"/>
                </a:solidFill>
                <a:latin typeface="Arial"/>
                <a:ea typeface="ＭＳ Ｐゴシック"/>
              </a:rPr>
              <a:t>Edit Master text styles</a:t>
            </a:r>
            <a:endParaRPr lang="nl-NL" sz="2000" b="0" strike="noStrike" spc="-1">
              <a:solidFill>
                <a:srgbClr val="000000"/>
              </a:solidFill>
              <a:latin typeface="Arial"/>
            </a:endParaRPr>
          </a:p>
          <a:p>
            <a:pPr marL="628560" lvl="1" indent="-285480">
              <a:lnSpc>
                <a:spcPct val="100000"/>
              </a:lnSpc>
              <a:spcBef>
                <a:spcPts val="360"/>
              </a:spcBef>
              <a:buClr>
                <a:srgbClr val="000000"/>
              </a:buClr>
              <a:buFont typeface="Arial"/>
              <a:buChar char="•"/>
            </a:pPr>
            <a:r>
              <a:rPr lang="nl-NL" sz="1800" b="0" strike="noStrike" spc="-1">
                <a:solidFill>
                  <a:srgbClr val="000000"/>
                </a:solidFill>
                <a:latin typeface="Arial"/>
                <a:ea typeface="ＭＳ Ｐゴシック"/>
              </a:rPr>
              <a:t>Second level</a:t>
            </a:r>
            <a:endParaRPr lang="nl-NL" sz="1800" b="0" strike="noStrike" spc="-1">
              <a:solidFill>
                <a:srgbClr val="000000"/>
              </a:solidFill>
              <a:latin typeface="Arial"/>
            </a:endParaRPr>
          </a:p>
          <a:p>
            <a:pPr marL="896760" lvl="2" indent="-285480">
              <a:lnSpc>
                <a:spcPct val="100000"/>
              </a:lnSpc>
              <a:spcBef>
                <a:spcPts val="320"/>
              </a:spcBef>
              <a:buClr>
                <a:srgbClr val="000000"/>
              </a:buClr>
              <a:buFont typeface="Arial"/>
              <a:buChar char="•"/>
            </a:pPr>
            <a:r>
              <a:rPr lang="nl-NL" sz="1600" b="0" strike="noStrike" spc="-1">
                <a:solidFill>
                  <a:srgbClr val="000000"/>
                </a:solidFill>
                <a:latin typeface="Arial"/>
                <a:ea typeface="ＭＳ Ｐゴシック"/>
              </a:rPr>
              <a:t>Third level</a:t>
            </a:r>
            <a:endParaRPr lang="nl-NL" sz="1600" b="0" strike="noStrike" spc="-1">
              <a:solidFill>
                <a:srgbClr val="000000"/>
              </a:solidFill>
              <a:latin typeface="Arial"/>
            </a:endParaRPr>
          </a:p>
          <a:p>
            <a:pPr marL="1255680" lvl="3" indent="-285480">
              <a:lnSpc>
                <a:spcPct val="100000"/>
              </a:lnSpc>
              <a:spcBef>
                <a:spcPts val="281"/>
              </a:spcBef>
              <a:buClr>
                <a:srgbClr val="000000"/>
              </a:buClr>
              <a:buFont typeface="Arial"/>
              <a:buChar char="•"/>
            </a:pPr>
            <a:r>
              <a:rPr lang="nl-NL" sz="1400" b="0" strike="noStrike" spc="-1">
                <a:solidFill>
                  <a:srgbClr val="000000"/>
                </a:solidFill>
                <a:latin typeface="Arial"/>
                <a:ea typeface="ＭＳ Ｐゴシック"/>
              </a:rPr>
              <a:t>Fourth level</a:t>
            </a:r>
            <a:endParaRPr lang="nl-NL" sz="1400" b="0" strike="noStrike" spc="-1">
              <a:solidFill>
                <a:srgbClr val="000000"/>
              </a:solidFill>
              <a:latin typeface="Arial"/>
            </a:endParaRPr>
          </a:p>
          <a:p>
            <a:pPr marL="1612800" lvl="4" indent="-285480">
              <a:lnSpc>
                <a:spcPct val="100000"/>
              </a:lnSpc>
              <a:spcBef>
                <a:spcPts val="281"/>
              </a:spcBef>
              <a:buClr>
                <a:srgbClr val="000000"/>
              </a:buClr>
              <a:buFont typeface="Arial"/>
              <a:buChar char="•"/>
            </a:pPr>
            <a:r>
              <a:rPr lang="nl-NL" sz="1400" b="0" strike="noStrike" spc="-1">
                <a:solidFill>
                  <a:srgbClr val="000000"/>
                </a:solidFill>
                <a:latin typeface="Arial"/>
                <a:ea typeface="ＭＳ Ｐゴシック"/>
              </a:rPr>
              <a:t>Fifth level</a:t>
            </a:r>
            <a:endParaRPr lang="nl-NL" sz="1400" b="0" strike="noStrike" spc="-1">
              <a:solidFill>
                <a:srgbClr val="000000"/>
              </a:solidFill>
              <a:latin typeface="Arial"/>
            </a:endParaRPr>
          </a:p>
        </p:txBody>
      </p:sp>
      <p:sp>
        <p:nvSpPr>
          <p:cNvPr id="41" name="PlaceHolder 3"/>
          <p:cNvSpPr>
            <a:spLocks noGrp="1"/>
          </p:cNvSpPr>
          <p:nvPr>
            <p:ph type="ftr"/>
          </p:nvPr>
        </p:nvSpPr>
        <p:spPr>
          <a:xfrm>
            <a:off x="457200" y="6124680"/>
            <a:ext cx="2895120" cy="364680"/>
          </a:xfrm>
          <a:prstGeom prst="rect">
            <a:avLst/>
          </a:prstGeom>
        </p:spPr>
        <p:txBody>
          <a:bodyPr anchor="ctr">
            <a:noAutofit/>
          </a:bodyPr>
          <a:lstStyle/>
          <a:p>
            <a:endParaRPr lang="nl-NL" sz="2400" b="0" strike="noStrike" spc="-1">
              <a:latin typeface="Times New Roman"/>
            </a:endParaRPr>
          </a:p>
        </p:txBody>
      </p:sp>
      <p:sp>
        <p:nvSpPr>
          <p:cNvPr id="42" name="PlaceHolder 4"/>
          <p:cNvSpPr>
            <a:spLocks noGrp="1"/>
          </p:cNvSpPr>
          <p:nvPr>
            <p:ph type="sldNum"/>
          </p:nvPr>
        </p:nvSpPr>
        <p:spPr>
          <a:xfrm>
            <a:off x="8255160" y="6124680"/>
            <a:ext cx="626760" cy="364680"/>
          </a:xfrm>
          <a:prstGeom prst="rect">
            <a:avLst/>
          </a:prstGeom>
        </p:spPr>
        <p:txBody>
          <a:bodyPr anchor="ctr">
            <a:noAutofit/>
          </a:bodyPr>
          <a:lstStyle/>
          <a:p>
            <a:pPr algn="r">
              <a:lnSpc>
                <a:spcPct val="100000"/>
              </a:lnSpc>
            </a:pPr>
            <a:fld id="{CA0B4D20-FE07-4258-9982-71B759F7C666}" type="slidenum">
              <a:rPr lang="nl-NL" sz="1000" b="0" strike="noStrike" spc="-1">
                <a:solidFill>
                  <a:srgbClr val="FFFFFF"/>
                </a:solidFill>
                <a:latin typeface="Arial"/>
                <a:ea typeface="Arial"/>
              </a:rPr>
              <a:t>‹nr.›</a:t>
            </a:fld>
            <a:endParaRPr lang="nl-NL"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kXvmqg8hc70" TargetMode="External"/><Relationship Id="rId2" Type="http://schemas.openxmlformats.org/officeDocument/2006/relationships/hyperlink" Target="https://youtu.be/EF1hcsqkeqA"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hyperlink" Target="https://datasetsearch.research.google.com/" TargetMode="External"/><Relationship Id="rId3" Type="http://schemas.openxmlformats.org/officeDocument/2006/relationships/hyperlink" Target="https://share.streamlit.io/streamlit/demo-uber-nyc-pickups/" TargetMode="External"/><Relationship Id="rId7" Type="http://schemas.openxmlformats.org/officeDocument/2006/relationships/hyperlink" Target="https://share.streamlit.io/tanul-mathur/music-through-the-ages/AppFinal.py"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share.streamlit.io/streamlit/demo-uber-nyc-pickups/main" TargetMode="External"/><Relationship Id="rId5" Type="http://schemas.openxmlformats.org/officeDocument/2006/relationships/hyperlink" Target="https://www.michelbrinkhuis.nl/rdw/" TargetMode="External"/><Relationship Id="rId4" Type="http://schemas.openxmlformats.org/officeDocument/2006/relationships/hyperlink" Target="https://towardsdatascience.com/twitter-sentiment-analysis-and-visualization-using-r-22e1f70f696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23080" y="1155960"/>
            <a:ext cx="7772040" cy="1469520"/>
          </a:xfrm>
          <a:prstGeom prst="rect">
            <a:avLst/>
          </a:prstGeom>
          <a:noFill/>
          <a:ln>
            <a:noFill/>
          </a:ln>
        </p:spPr>
        <p:txBody>
          <a:bodyPr anchor="b">
            <a:noAutofit/>
          </a:bodyPr>
          <a:lstStyle/>
          <a:p>
            <a:pPr>
              <a:lnSpc>
                <a:spcPct val="100000"/>
              </a:lnSpc>
            </a:pPr>
            <a:r>
              <a:rPr lang="nl-NL" sz="3200" b="0" strike="noStrike" cap="all" spc="-1" dirty="0">
                <a:solidFill>
                  <a:srgbClr val="25167A"/>
                </a:solidFill>
                <a:latin typeface="Arial"/>
                <a:ea typeface="ＭＳ Ｐゴシック"/>
              </a:rPr>
              <a:t>Case 2 – Tech report/Blog</a:t>
            </a:r>
            <a:endParaRPr lang="nl-NL" sz="3200" b="0" strike="noStrike" spc="-1" dirty="0">
              <a:solidFill>
                <a:srgbClr val="000000"/>
              </a:solidFill>
              <a:latin typeface="Arial"/>
            </a:endParaRPr>
          </a:p>
        </p:txBody>
      </p:sp>
      <p:sp>
        <p:nvSpPr>
          <p:cNvPr id="126" name="TextShape 2"/>
          <p:cNvSpPr txBox="1"/>
          <p:nvPr/>
        </p:nvSpPr>
        <p:spPr>
          <a:xfrm>
            <a:off x="533160" y="2626200"/>
            <a:ext cx="6011640" cy="2442600"/>
          </a:xfrm>
          <a:prstGeom prst="rect">
            <a:avLst/>
          </a:prstGeom>
          <a:noFill/>
          <a:ln w="9360">
            <a:noFill/>
          </a:ln>
        </p:spPr>
        <p:txBody>
          <a:bodyPr>
            <a:normAutofit/>
          </a:bodyPr>
          <a:lstStyle/>
          <a:p>
            <a:pPr>
              <a:lnSpc>
                <a:spcPct val="100000"/>
              </a:lnSpc>
              <a:spcBef>
                <a:spcPts val="320"/>
              </a:spcBef>
            </a:pPr>
            <a:r>
              <a:rPr lang="nl-NL" sz="1600" b="0" strike="noStrike" spc="-1" dirty="0">
                <a:solidFill>
                  <a:srgbClr val="8B8B8B"/>
                </a:solidFill>
                <a:latin typeface="Arial"/>
                <a:ea typeface="ＭＳ Ｐゴシック"/>
              </a:rPr>
              <a:t>Minor Data </a:t>
            </a:r>
            <a:r>
              <a:rPr lang="nl-NL" sz="1600" b="0" strike="noStrike" spc="-1" dirty="0" err="1">
                <a:solidFill>
                  <a:srgbClr val="8B8B8B"/>
                </a:solidFill>
                <a:latin typeface="Arial"/>
                <a:ea typeface="ＭＳ Ｐゴシック"/>
              </a:rPr>
              <a:t>Science</a:t>
            </a:r>
            <a:endParaRPr lang="nl-NL" sz="1600" b="0" strike="noStrike" spc="-1" dirty="0">
              <a:latin typeface="Arial"/>
            </a:endParaRPr>
          </a:p>
        </p:txBody>
      </p:sp>
      <p:sp>
        <p:nvSpPr>
          <p:cNvPr id="127" name="TextShape 3"/>
          <p:cNvSpPr txBox="1"/>
          <p:nvPr/>
        </p:nvSpPr>
        <p:spPr>
          <a:xfrm>
            <a:off x="8516880" y="6489720"/>
            <a:ext cx="626760" cy="364680"/>
          </a:xfrm>
          <a:prstGeom prst="rect">
            <a:avLst/>
          </a:prstGeom>
          <a:noFill/>
          <a:ln>
            <a:noFill/>
          </a:ln>
        </p:spPr>
        <p:txBody>
          <a:bodyPr anchor="ctr">
            <a:noAutofit/>
          </a:bodyPr>
          <a:lstStyle/>
          <a:p>
            <a:pPr algn="r">
              <a:lnSpc>
                <a:spcPct val="100000"/>
              </a:lnSpc>
            </a:pPr>
            <a:fld id="{FF52E4A1-4791-4F0B-824C-D9FF6BB6D3D1}" type="slidenum">
              <a:rPr lang="nl-NL" sz="1000" b="0" strike="noStrike" spc="-1">
                <a:solidFill>
                  <a:srgbClr val="FFFFFF"/>
                </a:solidFill>
                <a:latin typeface="Arial"/>
                <a:ea typeface="Arial"/>
              </a:rPr>
              <a:t>1</a:t>
            </a:fld>
            <a:endParaRPr lang="nl-NL" sz="1000" b="0" strike="noStrike" spc="-1">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808BCC-18D8-4602-8A95-D5ED3B2810C2}"/>
              </a:ext>
            </a:extLst>
          </p:cNvPr>
          <p:cNvSpPr>
            <a:spLocks noGrp="1"/>
          </p:cNvSpPr>
          <p:nvPr>
            <p:ph type="title"/>
          </p:nvPr>
        </p:nvSpPr>
        <p:spPr>
          <a:xfrm>
            <a:off x="457200" y="1211261"/>
            <a:ext cx="8229240" cy="609398"/>
          </a:xfrm>
        </p:spPr>
        <p:txBody>
          <a:bodyPr/>
          <a:lstStyle/>
          <a:p>
            <a:r>
              <a:rPr lang="nl-NL" dirty="0"/>
              <a:t>Deadlines</a:t>
            </a:r>
          </a:p>
        </p:txBody>
      </p:sp>
      <p:sp>
        <p:nvSpPr>
          <p:cNvPr id="3" name="Ondertitel 2">
            <a:extLst>
              <a:ext uri="{FF2B5EF4-FFF2-40B4-BE49-F238E27FC236}">
                <a16:creationId xmlns:a16="http://schemas.microsoft.com/office/drawing/2014/main" id="{D9890D23-4225-42B2-8595-34DD7A5FAA54}"/>
              </a:ext>
            </a:extLst>
          </p:cNvPr>
          <p:cNvSpPr>
            <a:spLocks noGrp="1"/>
          </p:cNvSpPr>
          <p:nvPr>
            <p:ph type="subTitle"/>
          </p:nvPr>
        </p:nvSpPr>
        <p:spPr>
          <a:xfrm>
            <a:off x="457200" y="2639790"/>
            <a:ext cx="8229240" cy="2933111"/>
          </a:xfrm>
        </p:spPr>
        <p:txBody>
          <a:bodyPr/>
          <a:lstStyle/>
          <a:p>
            <a:r>
              <a:rPr lang="nl-NL" sz="2600" dirty="0"/>
              <a:t>Woensdag (21 september): Vermelden onderwerp + link naar dataset</a:t>
            </a:r>
          </a:p>
          <a:p>
            <a:endParaRPr lang="nl-NL" sz="2600" dirty="0"/>
          </a:p>
          <a:p>
            <a:r>
              <a:rPr lang="nl-NL" sz="2600" dirty="0"/>
              <a:t>Donderdag 18:00 inleveren op </a:t>
            </a:r>
            <a:r>
              <a:rPr lang="nl-NL" sz="2600" dirty="0" err="1"/>
              <a:t>brightspace</a:t>
            </a:r>
            <a:endParaRPr lang="nl-NL" sz="2600" dirty="0"/>
          </a:p>
          <a:p>
            <a:pPr lvl="3"/>
            <a:r>
              <a:rPr lang="nl-NL" sz="1600" dirty="0"/>
              <a:t>Link naar blog (of code indien niet gelukt)</a:t>
            </a:r>
          </a:p>
          <a:p>
            <a:pPr lvl="3"/>
            <a:endParaRPr lang="nl-NL" sz="2600" dirty="0"/>
          </a:p>
          <a:p>
            <a:pPr lvl="3"/>
            <a:r>
              <a:rPr lang="nl-NL" sz="2600" dirty="0"/>
              <a:t>Presenteren 10 min + 5 minuten vragen</a:t>
            </a:r>
          </a:p>
          <a:p>
            <a:pPr lvl="3"/>
            <a:r>
              <a:rPr lang="nl-NL" sz="2600" dirty="0"/>
              <a:t>Vrijdag – Tijdstippen en locaties voor de groepen volgt</a:t>
            </a:r>
          </a:p>
          <a:p>
            <a:pPr marL="457200" lvl="1" indent="-457200">
              <a:buFont typeface="Arial" panose="020B0604020202020204" pitchFamily="34" charset="0"/>
              <a:buChar char="•"/>
            </a:pPr>
            <a:endParaRPr lang="nl-NL" sz="100" dirty="0"/>
          </a:p>
          <a:p>
            <a:pPr marL="457200" lvl="1" indent="-457200">
              <a:buFont typeface="Arial" panose="020B0604020202020204" pitchFamily="34" charset="0"/>
              <a:buChar char="•"/>
            </a:pPr>
            <a:endParaRPr lang="nl-NL" sz="100" dirty="0"/>
          </a:p>
          <a:p>
            <a:pPr marL="457200" lvl="1" indent="-457200">
              <a:buFont typeface="Arial" panose="020B0604020202020204" pitchFamily="34" charset="0"/>
              <a:buChar char="•"/>
            </a:pPr>
            <a:r>
              <a:rPr lang="nl-NL" sz="100" dirty="0"/>
              <a:t>Lin</a:t>
            </a:r>
          </a:p>
        </p:txBody>
      </p:sp>
    </p:spTree>
    <p:extLst>
      <p:ext uri="{BB962C8B-B14F-4D97-AF65-F5344CB8AC3E}">
        <p14:creationId xmlns:p14="http://schemas.microsoft.com/office/powerpoint/2010/main" val="69517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944640"/>
            <a:ext cx="8229240" cy="1142640"/>
          </a:xfrm>
          <a:prstGeom prst="rect">
            <a:avLst/>
          </a:prstGeom>
          <a:noFill/>
          <a:ln>
            <a:noFill/>
          </a:ln>
        </p:spPr>
        <p:txBody>
          <a:bodyPr anchor="ctr">
            <a:noAutofit/>
          </a:bodyPr>
          <a:lstStyle/>
          <a:p>
            <a:pPr>
              <a:lnSpc>
                <a:spcPct val="100000"/>
              </a:lnSpc>
            </a:pPr>
            <a:r>
              <a:rPr lang="nl-NL" sz="3200" b="0" strike="noStrike" cap="all" spc="-1" dirty="0">
                <a:solidFill>
                  <a:srgbClr val="25167A"/>
                </a:solidFill>
                <a:latin typeface="Arial"/>
                <a:ea typeface="ＭＳ Ｐゴシック"/>
              </a:rPr>
              <a:t>De mogelijkheden zijn eindeloos</a:t>
            </a:r>
            <a:endParaRPr lang="nl-NL" sz="3200" b="0" strike="noStrike" spc="-1" dirty="0">
              <a:solidFill>
                <a:srgbClr val="000000"/>
              </a:solidFill>
              <a:latin typeface="Arial"/>
            </a:endParaRPr>
          </a:p>
        </p:txBody>
      </p:sp>
      <p:sp>
        <p:nvSpPr>
          <p:cNvPr id="158" name="TextShape 2"/>
          <p:cNvSpPr txBox="1"/>
          <p:nvPr/>
        </p:nvSpPr>
        <p:spPr>
          <a:xfrm>
            <a:off x="8255160" y="6124680"/>
            <a:ext cx="626760" cy="364680"/>
          </a:xfrm>
          <a:prstGeom prst="rect">
            <a:avLst/>
          </a:prstGeom>
          <a:noFill/>
          <a:ln>
            <a:noFill/>
          </a:ln>
        </p:spPr>
        <p:txBody>
          <a:bodyPr anchor="ctr">
            <a:noAutofit/>
          </a:bodyPr>
          <a:lstStyle/>
          <a:p>
            <a:pPr algn="r">
              <a:lnSpc>
                <a:spcPct val="100000"/>
              </a:lnSpc>
            </a:pPr>
            <a:fld id="{8542CA81-F092-4220-BB2F-2B1414D017CB}" type="slidenum">
              <a:rPr lang="nl-NL" sz="1000" b="0" strike="noStrike" spc="-1">
                <a:solidFill>
                  <a:srgbClr val="FFFFFF"/>
                </a:solidFill>
                <a:latin typeface="Arial"/>
                <a:ea typeface="Arial"/>
              </a:rPr>
              <a:t>2</a:t>
            </a:fld>
            <a:endParaRPr lang="nl-NL" sz="1000" b="0" strike="noStrike" spc="-1">
              <a:latin typeface="Times New Roman"/>
            </a:endParaRPr>
          </a:p>
        </p:txBody>
      </p:sp>
      <p:sp>
        <p:nvSpPr>
          <p:cNvPr id="159" name="TextShape 3"/>
          <p:cNvSpPr txBox="1"/>
          <p:nvPr/>
        </p:nvSpPr>
        <p:spPr>
          <a:xfrm>
            <a:off x="457200" y="2086920"/>
            <a:ext cx="8229240" cy="4402440"/>
          </a:xfrm>
          <a:prstGeom prst="rect">
            <a:avLst/>
          </a:prstGeom>
          <a:noFill/>
          <a:ln w="9360">
            <a:noFill/>
          </a:ln>
        </p:spPr>
        <p:txBody>
          <a:bodyPr>
            <a:normAutofit/>
          </a:bodyPr>
          <a:lstStyle/>
          <a:p>
            <a:pPr marL="6480">
              <a:lnSpc>
                <a:spcPct val="150000"/>
              </a:lnSpc>
              <a:spcBef>
                <a:spcPts val="360"/>
              </a:spcBef>
            </a:pPr>
            <a:r>
              <a:rPr lang="nl-NL" sz="2000" spc="-1" dirty="0">
                <a:solidFill>
                  <a:srgbClr val="000000"/>
                </a:solidFill>
                <a:latin typeface="Arial"/>
                <a:ea typeface="ＭＳ Ｐゴシック"/>
              </a:rPr>
              <a:t>Er zijn ongelofelijk veel datasets en data science diensten beschikbaar op het internet. Denk aan twitter, </a:t>
            </a:r>
            <a:r>
              <a:rPr lang="nl-NL" sz="2000" spc="-1" dirty="0" err="1">
                <a:solidFill>
                  <a:srgbClr val="000000"/>
                </a:solidFill>
                <a:latin typeface="Arial"/>
                <a:ea typeface="ＭＳ Ｐゴシック"/>
              </a:rPr>
              <a:t>strava</a:t>
            </a:r>
            <a:r>
              <a:rPr lang="nl-NL" sz="2000" spc="-1" dirty="0">
                <a:solidFill>
                  <a:srgbClr val="000000"/>
                </a:solidFill>
                <a:latin typeface="Arial"/>
                <a:ea typeface="ＭＳ Ｐゴシック"/>
              </a:rPr>
              <a:t>, </a:t>
            </a:r>
            <a:r>
              <a:rPr lang="nl-NL" sz="2000" spc="-1" dirty="0" err="1">
                <a:solidFill>
                  <a:srgbClr val="000000"/>
                </a:solidFill>
                <a:latin typeface="Arial"/>
                <a:ea typeface="ＭＳ Ｐゴシック"/>
              </a:rPr>
              <a:t>kaggle</a:t>
            </a:r>
            <a:r>
              <a:rPr lang="nl-NL" sz="2000" spc="-1" dirty="0">
                <a:solidFill>
                  <a:srgbClr val="000000"/>
                </a:solidFill>
                <a:latin typeface="Arial"/>
                <a:ea typeface="ＭＳ Ｐゴシック"/>
              </a:rPr>
              <a:t>, open </a:t>
            </a:r>
            <a:r>
              <a:rPr lang="nl-NL" sz="2000" spc="-1" dirty="0" err="1">
                <a:solidFill>
                  <a:srgbClr val="000000"/>
                </a:solidFill>
                <a:latin typeface="Arial"/>
                <a:ea typeface="ＭＳ Ｐゴシック"/>
              </a:rPr>
              <a:t>street</a:t>
            </a:r>
            <a:r>
              <a:rPr lang="nl-NL" sz="2000" spc="-1" dirty="0">
                <a:solidFill>
                  <a:srgbClr val="000000"/>
                </a:solidFill>
                <a:latin typeface="Arial"/>
                <a:ea typeface="ＭＳ Ｐゴシック"/>
              </a:rPr>
              <a:t> </a:t>
            </a:r>
            <a:r>
              <a:rPr lang="nl-NL" sz="2000" spc="-1" dirty="0" err="1">
                <a:solidFill>
                  <a:srgbClr val="000000"/>
                </a:solidFill>
                <a:latin typeface="Arial"/>
                <a:ea typeface="ＭＳ Ｐゴシック"/>
              </a:rPr>
              <a:t>maps</a:t>
            </a:r>
            <a:r>
              <a:rPr lang="nl-NL" sz="2000" spc="-1" dirty="0">
                <a:solidFill>
                  <a:srgbClr val="000000"/>
                </a:solidFill>
                <a:latin typeface="Arial"/>
                <a:ea typeface="ＭＳ Ｐゴシック"/>
              </a:rPr>
              <a:t>, allerlei </a:t>
            </a:r>
            <a:r>
              <a:rPr lang="nl-NL" sz="2000" spc="-1" dirty="0" err="1">
                <a:solidFill>
                  <a:srgbClr val="000000"/>
                </a:solidFill>
                <a:latin typeface="Arial"/>
                <a:ea typeface="ＭＳ Ｐゴシック"/>
              </a:rPr>
              <a:t>APIs</a:t>
            </a:r>
            <a:r>
              <a:rPr lang="nl-NL" sz="2000" spc="-1" dirty="0">
                <a:solidFill>
                  <a:srgbClr val="000000"/>
                </a:solidFill>
                <a:latin typeface="Arial"/>
                <a:ea typeface="ＭＳ Ｐゴシック"/>
              </a:rPr>
              <a:t> voor beeldherkenning, tekst classificatie, en nog veel meer. </a:t>
            </a:r>
          </a:p>
          <a:p>
            <a:pPr marL="6480">
              <a:lnSpc>
                <a:spcPct val="150000"/>
              </a:lnSpc>
              <a:spcBef>
                <a:spcPts val="360"/>
              </a:spcBef>
            </a:pPr>
            <a:endParaRPr lang="nl-NL" sz="2000" spc="-1" dirty="0">
              <a:solidFill>
                <a:srgbClr val="000000"/>
              </a:solidFill>
              <a:latin typeface="Arial"/>
              <a:ea typeface="ＭＳ Ｐゴシック"/>
            </a:endParaRPr>
          </a:p>
          <a:p>
            <a:pPr marL="6480">
              <a:lnSpc>
                <a:spcPct val="150000"/>
              </a:lnSpc>
              <a:spcBef>
                <a:spcPts val="360"/>
              </a:spcBef>
            </a:pPr>
            <a:r>
              <a:rPr lang="nl-NL" sz="2000" spc="-1" dirty="0">
                <a:solidFill>
                  <a:srgbClr val="000000"/>
                </a:solidFill>
                <a:latin typeface="Arial"/>
                <a:ea typeface="ＭＳ Ｐゴシック"/>
              </a:rPr>
              <a:t>Je kan met wat je tot nu toe hebt geleerd hele interessante analyses doen op jouw eigen interessegebied!</a:t>
            </a:r>
          </a:p>
        </p:txBody>
      </p:sp>
    </p:spTree>
    <p:extLst>
      <p:ext uri="{BB962C8B-B14F-4D97-AF65-F5344CB8AC3E}">
        <p14:creationId xmlns:p14="http://schemas.microsoft.com/office/powerpoint/2010/main" val="75597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944640"/>
            <a:ext cx="8229240" cy="1142640"/>
          </a:xfrm>
          <a:prstGeom prst="rect">
            <a:avLst/>
          </a:prstGeom>
          <a:noFill/>
          <a:ln>
            <a:noFill/>
          </a:ln>
        </p:spPr>
        <p:txBody>
          <a:bodyPr anchor="ctr">
            <a:noAutofit/>
          </a:bodyPr>
          <a:lstStyle/>
          <a:p>
            <a:pPr>
              <a:lnSpc>
                <a:spcPct val="100000"/>
              </a:lnSpc>
            </a:pPr>
            <a:r>
              <a:rPr lang="nl-NL" sz="3200" b="0" strike="noStrike" cap="all" spc="-1" dirty="0">
                <a:solidFill>
                  <a:srgbClr val="25167A"/>
                </a:solidFill>
                <a:latin typeface="Arial"/>
                <a:ea typeface="ＭＳ Ｐゴシック"/>
              </a:rPr>
              <a:t>De opdracht</a:t>
            </a:r>
            <a:endParaRPr lang="nl-NL" sz="3200" b="0" strike="noStrike" spc="-1" dirty="0">
              <a:solidFill>
                <a:srgbClr val="000000"/>
              </a:solidFill>
              <a:latin typeface="Arial"/>
            </a:endParaRPr>
          </a:p>
        </p:txBody>
      </p:sp>
      <p:sp>
        <p:nvSpPr>
          <p:cNvPr id="158" name="TextShape 2"/>
          <p:cNvSpPr txBox="1"/>
          <p:nvPr/>
        </p:nvSpPr>
        <p:spPr>
          <a:xfrm>
            <a:off x="8255160" y="6124680"/>
            <a:ext cx="626760" cy="364680"/>
          </a:xfrm>
          <a:prstGeom prst="rect">
            <a:avLst/>
          </a:prstGeom>
          <a:noFill/>
          <a:ln>
            <a:noFill/>
          </a:ln>
        </p:spPr>
        <p:txBody>
          <a:bodyPr anchor="ctr">
            <a:noAutofit/>
          </a:bodyPr>
          <a:lstStyle/>
          <a:p>
            <a:pPr algn="r">
              <a:lnSpc>
                <a:spcPct val="100000"/>
              </a:lnSpc>
            </a:pPr>
            <a:fld id="{8542CA81-F092-4220-BB2F-2B1414D017CB}" type="slidenum">
              <a:rPr lang="nl-NL" sz="1000" b="0" strike="noStrike" spc="-1">
                <a:solidFill>
                  <a:srgbClr val="FFFFFF"/>
                </a:solidFill>
                <a:latin typeface="Arial"/>
                <a:ea typeface="Arial"/>
              </a:rPr>
              <a:t>3</a:t>
            </a:fld>
            <a:endParaRPr lang="nl-NL" sz="1000" b="0" strike="noStrike" spc="-1">
              <a:latin typeface="Times New Roman"/>
            </a:endParaRPr>
          </a:p>
        </p:txBody>
      </p:sp>
      <p:sp>
        <p:nvSpPr>
          <p:cNvPr id="159" name="TextShape 3"/>
          <p:cNvSpPr txBox="1"/>
          <p:nvPr/>
        </p:nvSpPr>
        <p:spPr>
          <a:xfrm>
            <a:off x="457200" y="2086920"/>
            <a:ext cx="8229240" cy="4402440"/>
          </a:xfrm>
          <a:prstGeom prst="rect">
            <a:avLst/>
          </a:prstGeom>
          <a:noFill/>
          <a:ln w="9360">
            <a:noFill/>
          </a:ln>
        </p:spPr>
        <p:txBody>
          <a:bodyPr>
            <a:normAutofit fontScale="70000" lnSpcReduction="20000"/>
          </a:bodyPr>
          <a:lstStyle/>
          <a:p>
            <a:pPr marL="6480">
              <a:lnSpc>
                <a:spcPct val="150000"/>
              </a:lnSpc>
              <a:spcBef>
                <a:spcPts val="360"/>
              </a:spcBef>
            </a:pPr>
            <a:r>
              <a:rPr lang="nl-NL" sz="2400" spc="-1" dirty="0">
                <a:solidFill>
                  <a:srgbClr val="000000"/>
                </a:solidFill>
                <a:latin typeface="Arial"/>
                <a:ea typeface="ＭＳ Ｐゴシック"/>
              </a:rPr>
              <a:t>Schrijf een </a:t>
            </a:r>
            <a:r>
              <a:rPr lang="nl-NL" sz="2400" spc="-1" dirty="0" err="1">
                <a:solidFill>
                  <a:srgbClr val="000000"/>
                </a:solidFill>
                <a:latin typeface="Arial"/>
                <a:ea typeface="ＭＳ Ｐゴシック"/>
              </a:rPr>
              <a:t>tech</a:t>
            </a:r>
            <a:r>
              <a:rPr lang="nl-NL" sz="2400" spc="-1" dirty="0">
                <a:solidFill>
                  <a:srgbClr val="000000"/>
                </a:solidFill>
                <a:latin typeface="Arial"/>
                <a:ea typeface="ＭＳ Ｐゴシック"/>
              </a:rPr>
              <a:t> report (blogpost) over een dataset naar keuze.</a:t>
            </a:r>
          </a:p>
          <a:p>
            <a:pPr marL="6480">
              <a:lnSpc>
                <a:spcPct val="150000"/>
              </a:lnSpc>
              <a:spcBef>
                <a:spcPts val="360"/>
              </a:spcBef>
            </a:pPr>
            <a:r>
              <a:rPr lang="nl-NL" sz="2400" b="1" spc="-1" dirty="0">
                <a:solidFill>
                  <a:srgbClr val="000000"/>
                </a:solidFill>
                <a:latin typeface="Arial"/>
                <a:ea typeface="ＭＳ Ｐゴシック"/>
              </a:rPr>
              <a:t>Voor Woensdag 21</a:t>
            </a:r>
            <a:r>
              <a:rPr lang="nl-NL" sz="2400" b="1" spc="-1" baseline="30000" dirty="0">
                <a:solidFill>
                  <a:srgbClr val="000000"/>
                </a:solidFill>
                <a:latin typeface="Arial"/>
                <a:ea typeface="ＭＳ Ｐゴシック"/>
              </a:rPr>
              <a:t>e</a:t>
            </a:r>
            <a:r>
              <a:rPr lang="nl-NL" sz="2400" b="1" spc="-1" dirty="0">
                <a:solidFill>
                  <a:srgbClr val="000000"/>
                </a:solidFill>
                <a:latin typeface="Arial"/>
                <a:ea typeface="ＭＳ Ｐゴシック"/>
              </a:rPr>
              <a:t> selectie van dataset</a:t>
            </a:r>
          </a:p>
          <a:p>
            <a:pPr marL="6480">
              <a:lnSpc>
                <a:spcPct val="150000"/>
              </a:lnSpc>
              <a:spcBef>
                <a:spcPts val="360"/>
              </a:spcBef>
            </a:pPr>
            <a:r>
              <a:rPr lang="nl-NL" sz="2400" spc="-1" dirty="0">
                <a:solidFill>
                  <a:srgbClr val="000000"/>
                </a:solidFill>
                <a:latin typeface="Arial"/>
                <a:ea typeface="ＭＳ Ｐゴシック"/>
              </a:rPr>
              <a:t>Criteria: </a:t>
            </a:r>
          </a:p>
          <a:p>
            <a:pPr marL="349380" indent="-342900">
              <a:buFontTx/>
              <a:buChar char="-"/>
            </a:pPr>
            <a:r>
              <a:rPr lang="nl-NL" sz="2400" spc="-1" dirty="0">
                <a:solidFill>
                  <a:srgbClr val="000000"/>
                </a:solidFill>
                <a:latin typeface="Arial"/>
                <a:ea typeface="ＭＳ Ｐゴシック"/>
              </a:rPr>
              <a:t>Je haalt data binnen via een openbare API</a:t>
            </a:r>
          </a:p>
          <a:p>
            <a:pPr marL="806580" lvl="1" indent="-342900">
              <a:buFontTx/>
              <a:buChar char="-"/>
            </a:pPr>
            <a:r>
              <a:rPr lang="nl-NL" sz="2400" spc="-1" dirty="0">
                <a:solidFill>
                  <a:srgbClr val="000000"/>
                </a:solidFill>
                <a:latin typeface="Arial"/>
                <a:ea typeface="ＭＳ Ｐゴシック"/>
              </a:rPr>
              <a:t>Probeer meerdere datasets te combineren</a:t>
            </a:r>
          </a:p>
          <a:p>
            <a:pPr marL="806580" lvl="1" indent="-342900">
              <a:buFontTx/>
              <a:buChar char="-"/>
            </a:pPr>
            <a:r>
              <a:rPr lang="nl-NL" sz="2400" spc="-1" dirty="0">
                <a:solidFill>
                  <a:srgbClr val="000000"/>
                </a:solidFill>
                <a:latin typeface="Arial"/>
                <a:ea typeface="ＭＳ Ｐゴシック"/>
              </a:rPr>
              <a:t>Grondige dataverkenning</a:t>
            </a:r>
          </a:p>
          <a:p>
            <a:pPr marL="349380" indent="-342900">
              <a:buFontTx/>
              <a:buChar char="-"/>
            </a:pPr>
            <a:endParaRPr lang="nl-NL" sz="2400" spc="-1" dirty="0">
              <a:solidFill>
                <a:srgbClr val="000000"/>
              </a:solidFill>
              <a:latin typeface="Arial"/>
              <a:ea typeface="ＭＳ Ｐゴシック"/>
            </a:endParaRPr>
          </a:p>
          <a:p>
            <a:pPr marL="349380" indent="-342900">
              <a:buFontTx/>
              <a:buChar char="-"/>
            </a:pPr>
            <a:r>
              <a:rPr lang="nl-NL" sz="2400" spc="-1" dirty="0">
                <a:solidFill>
                  <a:srgbClr val="000000"/>
                </a:solidFill>
                <a:latin typeface="Arial"/>
                <a:ea typeface="ＭＳ Ｐゴシック"/>
              </a:rPr>
              <a:t>Je bewerkt en analyseert de data en deelt interessante inzichten</a:t>
            </a:r>
          </a:p>
          <a:p>
            <a:pPr marL="806580" lvl="1" indent="-342900">
              <a:buFontTx/>
              <a:buChar char="-"/>
            </a:pPr>
            <a:r>
              <a:rPr lang="nl-NL" sz="2400" dirty="0">
                <a:effectLst/>
              </a:rPr>
              <a:t>nieuwe variabelen verkregen door data manipulatie</a:t>
            </a:r>
          </a:p>
          <a:p>
            <a:pPr marL="806580" lvl="1" indent="-342900">
              <a:buFontTx/>
              <a:buChar char="-"/>
            </a:pPr>
            <a:r>
              <a:rPr lang="nl-NL" sz="2400" dirty="0">
                <a:effectLst/>
              </a:rPr>
              <a:t>beschrijvende analyses </a:t>
            </a:r>
          </a:p>
          <a:p>
            <a:pPr marL="806580" lvl="1" indent="-342900">
              <a:buFontTx/>
              <a:buChar char="-"/>
            </a:pPr>
            <a:r>
              <a:rPr lang="nl-NL" sz="2400" dirty="0">
                <a:effectLst/>
              </a:rPr>
              <a:t>statistiek </a:t>
            </a:r>
          </a:p>
          <a:p>
            <a:pPr marL="806580" lvl="1" indent="-342900">
              <a:buFontTx/>
              <a:buChar char="-"/>
            </a:pPr>
            <a:r>
              <a:rPr lang="nl-NL" sz="2400" dirty="0">
                <a:effectLst/>
              </a:rPr>
              <a:t>voorspellende modellen. </a:t>
            </a:r>
          </a:p>
          <a:p>
            <a:pPr marL="349380" indent="-342900">
              <a:buFontTx/>
              <a:buChar char="-"/>
            </a:pPr>
            <a:endParaRPr lang="nl-NL" sz="2400" spc="-1" dirty="0">
              <a:solidFill>
                <a:srgbClr val="000000"/>
              </a:solidFill>
              <a:latin typeface="Arial"/>
              <a:ea typeface="ＭＳ Ｐゴシック"/>
            </a:endParaRPr>
          </a:p>
          <a:p>
            <a:pPr marL="349380" indent="-342900">
              <a:buFontTx/>
              <a:buChar char="-"/>
            </a:pPr>
            <a:r>
              <a:rPr lang="nl-NL" sz="2400" spc="-1" dirty="0">
                <a:solidFill>
                  <a:srgbClr val="000000"/>
                </a:solidFill>
                <a:latin typeface="Arial"/>
                <a:ea typeface="ＭＳ Ｐゴシック"/>
              </a:rPr>
              <a:t>Je ondersteunt je verhaal met interactieve visualisaties middels </a:t>
            </a:r>
            <a:r>
              <a:rPr lang="nl-NL" sz="2400" spc="-1" dirty="0" err="1">
                <a:solidFill>
                  <a:srgbClr val="000000"/>
                </a:solidFill>
                <a:latin typeface="Arial"/>
                <a:ea typeface="ＭＳ Ｐゴシック"/>
              </a:rPr>
              <a:t>streamlit</a:t>
            </a:r>
            <a:endParaRPr lang="nl-NL" sz="2400" spc="-1" dirty="0">
              <a:solidFill>
                <a:srgbClr val="000000"/>
              </a:solidFill>
              <a:latin typeface="Arial"/>
              <a:ea typeface="ＭＳ Ｐゴシック"/>
            </a:endParaRPr>
          </a:p>
          <a:p>
            <a:pPr marL="349380" indent="-342900">
              <a:buFontTx/>
              <a:buChar char="-"/>
            </a:pPr>
            <a:endParaRPr lang="nl-NL" sz="2400" spc="-1" dirty="0">
              <a:solidFill>
                <a:srgbClr val="000000"/>
              </a:solidFill>
              <a:latin typeface="Arial"/>
              <a:ea typeface="ＭＳ Ｐゴシック"/>
            </a:endParaRPr>
          </a:p>
          <a:p>
            <a:pPr marL="349380" indent="-342900">
              <a:buFontTx/>
              <a:buChar char="-"/>
            </a:pPr>
            <a:r>
              <a:rPr lang="nl-NL" sz="2400" spc="-1" dirty="0">
                <a:solidFill>
                  <a:srgbClr val="000000"/>
                </a:solidFill>
                <a:latin typeface="Arial"/>
                <a:ea typeface="ＭＳ Ｐゴシック"/>
              </a:rPr>
              <a:t>Je levert een gepubliceerde </a:t>
            </a:r>
            <a:r>
              <a:rPr lang="nl-NL" sz="2400" spc="-1" dirty="0" err="1">
                <a:solidFill>
                  <a:srgbClr val="000000"/>
                </a:solidFill>
                <a:latin typeface="Arial"/>
                <a:ea typeface="ＭＳ Ｐゴシック"/>
              </a:rPr>
              <a:t>streamlit</a:t>
            </a:r>
            <a:r>
              <a:rPr lang="nl-NL" sz="2400" spc="-1" dirty="0">
                <a:solidFill>
                  <a:srgbClr val="000000"/>
                </a:solidFill>
                <a:latin typeface="Arial"/>
                <a:ea typeface="ＭＳ Ｐゴシック"/>
              </a:rPr>
              <a:t> app op</a:t>
            </a:r>
          </a:p>
        </p:txBody>
      </p:sp>
    </p:spTree>
    <p:extLst>
      <p:ext uri="{BB962C8B-B14F-4D97-AF65-F5344CB8AC3E}">
        <p14:creationId xmlns:p14="http://schemas.microsoft.com/office/powerpoint/2010/main" val="364155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a:extLst>
              <a:ext uri="{FF2B5EF4-FFF2-40B4-BE49-F238E27FC236}">
                <a16:creationId xmlns:a16="http://schemas.microsoft.com/office/drawing/2014/main" id="{E8A605F5-928B-412C-BD48-63C443D9DC0D}"/>
              </a:ext>
            </a:extLst>
          </p:cNvPr>
          <p:cNvSpPr>
            <a:spLocks noGrp="1"/>
          </p:cNvSpPr>
          <p:nvPr>
            <p:ph type="subTitle"/>
          </p:nvPr>
        </p:nvSpPr>
        <p:spPr>
          <a:xfrm>
            <a:off x="377301" y="2250183"/>
            <a:ext cx="8229240" cy="498598"/>
          </a:xfrm>
        </p:spPr>
        <p:txBody>
          <a:bodyPr/>
          <a:lstStyle/>
          <a:p>
            <a:pPr marL="0" indent="0">
              <a:buNone/>
            </a:pPr>
            <a:r>
              <a:rPr lang="nl-NL" sz="3600" b="1" dirty="0"/>
              <a:t>Noodzakelijk om aan te melden</a:t>
            </a:r>
          </a:p>
        </p:txBody>
      </p:sp>
      <p:pic>
        <p:nvPicPr>
          <p:cNvPr id="1026" name="Picture 2" descr="Streamlit Raises $21M in Series A Funding From GGV Capital and Gradient  Ventures to Amplify the Impact of Data Science and Machine Learning |  Business Wire">
            <a:extLst>
              <a:ext uri="{FF2B5EF4-FFF2-40B4-BE49-F238E27FC236}">
                <a16:creationId xmlns:a16="http://schemas.microsoft.com/office/drawing/2014/main" id="{802F4FCD-2B04-41BB-8443-E7368CC4B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667" y="3046334"/>
            <a:ext cx="3826276" cy="19994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Set Up and Maintain a GitHub Repository | by Mariel Grace | Coding  in Simple English | Medium">
            <a:extLst>
              <a:ext uri="{FF2B5EF4-FFF2-40B4-BE49-F238E27FC236}">
                <a16:creationId xmlns:a16="http://schemas.microsoft.com/office/drawing/2014/main" id="{E6A19882-689E-47D3-A2CE-7B1CD605F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01" y="3025296"/>
            <a:ext cx="3591017" cy="2019947"/>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A97CE0F0-DF74-44DC-A429-C44735C5EA90}"/>
              </a:ext>
            </a:extLst>
          </p:cNvPr>
          <p:cNvSpPr txBox="1"/>
          <p:nvPr/>
        </p:nvSpPr>
        <p:spPr>
          <a:xfrm>
            <a:off x="377301" y="5326602"/>
            <a:ext cx="8371642" cy="923330"/>
          </a:xfrm>
          <a:prstGeom prst="rect">
            <a:avLst/>
          </a:prstGeom>
          <a:noFill/>
        </p:spPr>
        <p:txBody>
          <a:bodyPr wrap="square" rtlCol="0">
            <a:spAutoFit/>
          </a:bodyPr>
          <a:lstStyle/>
          <a:p>
            <a:r>
              <a:rPr lang="nl-NL" dirty="0"/>
              <a:t>Github.com				share.streamlit.io</a:t>
            </a:r>
          </a:p>
          <a:p>
            <a:r>
              <a:rPr lang="nl-NL" dirty="0"/>
              <a:t>					(aanmelden met </a:t>
            </a:r>
            <a:r>
              <a:rPr lang="nl-NL" dirty="0" err="1"/>
              <a:t>github</a:t>
            </a:r>
            <a:r>
              <a:rPr lang="nl-NL" dirty="0"/>
              <a:t> account)</a:t>
            </a:r>
          </a:p>
          <a:p>
            <a:endParaRPr lang="nl-NL" dirty="0"/>
          </a:p>
        </p:txBody>
      </p:sp>
    </p:spTree>
    <p:extLst>
      <p:ext uri="{BB962C8B-B14F-4D97-AF65-F5344CB8AC3E}">
        <p14:creationId xmlns:p14="http://schemas.microsoft.com/office/powerpoint/2010/main" val="294197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C2E014-FBA0-4B63-BFB4-E15F81F184CD}"/>
              </a:ext>
            </a:extLst>
          </p:cNvPr>
          <p:cNvSpPr>
            <a:spLocks noGrp="1"/>
          </p:cNvSpPr>
          <p:nvPr>
            <p:ph type="title"/>
          </p:nvPr>
        </p:nvSpPr>
        <p:spPr>
          <a:xfrm>
            <a:off x="457200" y="1211261"/>
            <a:ext cx="8229240" cy="609398"/>
          </a:xfrm>
        </p:spPr>
        <p:txBody>
          <a:bodyPr/>
          <a:lstStyle/>
          <a:p>
            <a:r>
              <a:rPr lang="nl-NL" dirty="0"/>
              <a:t>Stappenplan </a:t>
            </a:r>
            <a:r>
              <a:rPr lang="nl-NL" dirty="0" err="1"/>
              <a:t>streamlit</a:t>
            </a:r>
            <a:r>
              <a:rPr lang="nl-NL" dirty="0"/>
              <a:t> app</a:t>
            </a:r>
          </a:p>
        </p:txBody>
      </p:sp>
      <p:sp>
        <p:nvSpPr>
          <p:cNvPr id="3" name="Ondertitel 2">
            <a:extLst>
              <a:ext uri="{FF2B5EF4-FFF2-40B4-BE49-F238E27FC236}">
                <a16:creationId xmlns:a16="http://schemas.microsoft.com/office/drawing/2014/main" id="{902ED8CB-8E34-491F-B85D-40BA47706FF4}"/>
              </a:ext>
            </a:extLst>
          </p:cNvPr>
          <p:cNvSpPr>
            <a:spLocks noGrp="1"/>
          </p:cNvSpPr>
          <p:nvPr>
            <p:ph type="subTitle"/>
          </p:nvPr>
        </p:nvSpPr>
        <p:spPr>
          <a:xfrm>
            <a:off x="457200" y="2574730"/>
            <a:ext cx="8229240" cy="3545586"/>
          </a:xfrm>
        </p:spPr>
        <p:txBody>
          <a:bodyPr/>
          <a:lstStyle/>
          <a:p>
            <a:pPr marL="514350" indent="-514350">
              <a:buAutoNum type="arabicPeriod"/>
            </a:pPr>
            <a:r>
              <a:rPr lang="nl-NL" sz="3200" dirty="0"/>
              <a:t>Maak een lokale simpele </a:t>
            </a:r>
            <a:r>
              <a:rPr lang="nl-NL" sz="3200" dirty="0" err="1"/>
              <a:t>streamlit</a:t>
            </a:r>
            <a:r>
              <a:rPr lang="nl-NL" sz="3200" dirty="0"/>
              <a:t> app als basis</a:t>
            </a:r>
          </a:p>
          <a:p>
            <a:pPr marL="0" indent="0">
              <a:buNone/>
            </a:pPr>
            <a:r>
              <a:rPr lang="nl-NL" sz="3200" dirty="0"/>
              <a:t>     Zie: </a:t>
            </a:r>
            <a:r>
              <a:rPr lang="nl-NL" sz="3200" dirty="0">
                <a:hlinkClick r:id="rId2"/>
              </a:rPr>
              <a:t>https://youtu.be/EF1hcsqkeqA</a:t>
            </a:r>
            <a:r>
              <a:rPr lang="nl-NL" sz="3200" dirty="0"/>
              <a:t> </a:t>
            </a:r>
          </a:p>
          <a:p>
            <a:pPr marL="0" indent="0">
              <a:buNone/>
            </a:pPr>
            <a:r>
              <a:rPr lang="nl-NL" sz="3200" dirty="0"/>
              <a:t>2. Maak je eigen app en zorg dat alles werkt lokaal</a:t>
            </a:r>
          </a:p>
          <a:p>
            <a:pPr marL="0" indent="0">
              <a:buNone/>
            </a:pPr>
            <a:r>
              <a:rPr lang="nl-NL" sz="3200" dirty="0"/>
              <a:t>3. </a:t>
            </a:r>
            <a:r>
              <a:rPr lang="nl-NL" sz="3200" dirty="0" err="1"/>
              <a:t>Deploy</a:t>
            </a:r>
            <a:r>
              <a:rPr lang="nl-NL" sz="3200" dirty="0"/>
              <a:t> je app online via </a:t>
            </a:r>
            <a:r>
              <a:rPr lang="nl-NL" sz="3200" dirty="0" err="1"/>
              <a:t>Github</a:t>
            </a:r>
            <a:r>
              <a:rPr lang="nl-NL" sz="3200" dirty="0"/>
              <a:t>:      </a:t>
            </a:r>
            <a:r>
              <a:rPr lang="nl-NL" sz="3200" dirty="0">
                <a:hlinkClick r:id="rId3"/>
              </a:rPr>
              <a:t>https://www.youtube.com/watch?v=kXvmqg8hc70</a:t>
            </a:r>
            <a:r>
              <a:rPr lang="nl-NL" sz="3200" dirty="0"/>
              <a:t> </a:t>
            </a:r>
          </a:p>
        </p:txBody>
      </p:sp>
    </p:spTree>
    <p:extLst>
      <p:ext uri="{BB962C8B-B14F-4D97-AF65-F5344CB8AC3E}">
        <p14:creationId xmlns:p14="http://schemas.microsoft.com/office/powerpoint/2010/main" val="310479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944640"/>
            <a:ext cx="8229240" cy="1142640"/>
          </a:xfrm>
          <a:prstGeom prst="rect">
            <a:avLst/>
          </a:prstGeom>
          <a:noFill/>
          <a:ln>
            <a:noFill/>
          </a:ln>
        </p:spPr>
        <p:txBody>
          <a:bodyPr anchor="ctr">
            <a:noAutofit/>
          </a:bodyPr>
          <a:lstStyle/>
          <a:p>
            <a:pPr>
              <a:lnSpc>
                <a:spcPct val="100000"/>
              </a:lnSpc>
            </a:pPr>
            <a:r>
              <a:rPr lang="nl-NL" sz="3200" b="0" strike="noStrike" cap="all" spc="-1" dirty="0">
                <a:solidFill>
                  <a:srgbClr val="25167A"/>
                </a:solidFill>
                <a:latin typeface="Arial"/>
                <a:ea typeface="ＭＳ Ｐゴシック"/>
              </a:rPr>
              <a:t>Voorbeelden</a:t>
            </a:r>
            <a:endParaRPr lang="nl-NL" sz="3200" b="0" strike="noStrike" spc="-1" dirty="0">
              <a:solidFill>
                <a:srgbClr val="000000"/>
              </a:solidFill>
              <a:latin typeface="Arial"/>
            </a:endParaRPr>
          </a:p>
        </p:txBody>
      </p:sp>
      <p:sp>
        <p:nvSpPr>
          <p:cNvPr id="158" name="TextShape 2"/>
          <p:cNvSpPr txBox="1"/>
          <p:nvPr/>
        </p:nvSpPr>
        <p:spPr>
          <a:xfrm>
            <a:off x="8255160" y="6124680"/>
            <a:ext cx="626760" cy="364680"/>
          </a:xfrm>
          <a:prstGeom prst="rect">
            <a:avLst/>
          </a:prstGeom>
          <a:noFill/>
          <a:ln>
            <a:noFill/>
          </a:ln>
        </p:spPr>
        <p:txBody>
          <a:bodyPr anchor="ctr">
            <a:noAutofit/>
          </a:bodyPr>
          <a:lstStyle/>
          <a:p>
            <a:pPr algn="r">
              <a:lnSpc>
                <a:spcPct val="100000"/>
              </a:lnSpc>
            </a:pPr>
            <a:fld id="{8542CA81-F092-4220-BB2F-2B1414D017CB}" type="slidenum">
              <a:rPr lang="nl-NL" sz="1000" b="0" strike="noStrike" spc="-1">
                <a:solidFill>
                  <a:srgbClr val="FFFFFF"/>
                </a:solidFill>
                <a:latin typeface="Arial"/>
                <a:ea typeface="Arial"/>
              </a:rPr>
              <a:t>6</a:t>
            </a:fld>
            <a:endParaRPr lang="nl-NL" sz="1000" b="0" strike="noStrike" spc="-1">
              <a:latin typeface="Times New Roman"/>
            </a:endParaRPr>
          </a:p>
        </p:txBody>
      </p:sp>
      <p:sp>
        <p:nvSpPr>
          <p:cNvPr id="159" name="TextShape 3">
            <a:hlinkClick r:id="rId3"/>
          </p:cNvPr>
          <p:cNvSpPr txBox="1"/>
          <p:nvPr/>
        </p:nvSpPr>
        <p:spPr>
          <a:xfrm>
            <a:off x="457200" y="2086920"/>
            <a:ext cx="8229240" cy="4402440"/>
          </a:xfrm>
          <a:prstGeom prst="rect">
            <a:avLst/>
          </a:prstGeom>
          <a:noFill/>
          <a:ln w="9360">
            <a:noFill/>
          </a:ln>
        </p:spPr>
        <p:txBody>
          <a:bodyPr>
            <a:normAutofit/>
          </a:bodyPr>
          <a:lstStyle/>
          <a:p>
            <a:pPr marL="6480">
              <a:lnSpc>
                <a:spcPct val="150000"/>
              </a:lnSpc>
              <a:spcBef>
                <a:spcPts val="360"/>
              </a:spcBef>
            </a:pPr>
            <a:r>
              <a:rPr lang="nl-NL" sz="2400" spc="-1" dirty="0">
                <a:solidFill>
                  <a:srgbClr val="000000"/>
                </a:solidFill>
                <a:latin typeface="Arial"/>
                <a:ea typeface="ＭＳ Ｐゴシック"/>
                <a:hlinkClick r:id="rId4"/>
              </a:rPr>
              <a:t>Twitter sentiment analyse</a:t>
            </a:r>
            <a:endParaRPr lang="nl-NL" sz="2400" spc="-1" dirty="0">
              <a:solidFill>
                <a:srgbClr val="000000"/>
              </a:solidFill>
              <a:latin typeface="Arial"/>
              <a:ea typeface="ＭＳ Ｐゴシック"/>
            </a:endParaRPr>
          </a:p>
          <a:p>
            <a:pPr marL="6480">
              <a:lnSpc>
                <a:spcPct val="150000"/>
              </a:lnSpc>
              <a:spcBef>
                <a:spcPts val="360"/>
              </a:spcBef>
            </a:pPr>
            <a:r>
              <a:rPr lang="nl-NL" sz="2400" spc="-1" dirty="0">
                <a:solidFill>
                  <a:srgbClr val="000000"/>
                </a:solidFill>
                <a:latin typeface="Arial"/>
                <a:ea typeface="ＭＳ Ｐゴシック"/>
                <a:hlinkClick r:id="rId5"/>
              </a:rPr>
              <a:t>Wat gaat er stuk aan welke auto?</a:t>
            </a:r>
            <a:endParaRPr lang="nl-NL" sz="2400" spc="-1" dirty="0">
              <a:solidFill>
                <a:srgbClr val="000000"/>
              </a:solidFill>
              <a:latin typeface="Arial"/>
              <a:ea typeface="ＭＳ Ｐゴシック"/>
            </a:endParaRPr>
          </a:p>
          <a:p>
            <a:pPr marL="6480">
              <a:lnSpc>
                <a:spcPct val="150000"/>
              </a:lnSpc>
              <a:spcBef>
                <a:spcPts val="360"/>
              </a:spcBef>
            </a:pPr>
            <a:r>
              <a:rPr lang="nl-NL" sz="2400" spc="-1" dirty="0">
                <a:solidFill>
                  <a:srgbClr val="000000"/>
                </a:solidFill>
                <a:latin typeface="Arial"/>
                <a:ea typeface="ＭＳ Ｐゴシック"/>
                <a:hlinkClick r:id="rId6"/>
              </a:rPr>
              <a:t>Uber gebruik in NYC (</a:t>
            </a:r>
            <a:r>
              <a:rPr lang="nl-NL" sz="2400" spc="-1" dirty="0" err="1">
                <a:solidFill>
                  <a:srgbClr val="000000"/>
                </a:solidFill>
                <a:latin typeface="Arial"/>
                <a:ea typeface="ＭＳ Ｐゴシック"/>
                <a:hlinkClick r:id="rId6"/>
              </a:rPr>
              <a:t>Streamlit</a:t>
            </a:r>
            <a:r>
              <a:rPr lang="nl-NL" sz="2400" spc="-1" dirty="0">
                <a:solidFill>
                  <a:srgbClr val="000000"/>
                </a:solidFill>
                <a:latin typeface="Arial"/>
                <a:ea typeface="ＭＳ Ｐゴシック"/>
                <a:hlinkClick r:id="rId6"/>
              </a:rPr>
              <a:t>)</a:t>
            </a:r>
            <a:endParaRPr lang="nl-NL" sz="2400" spc="-1" dirty="0">
              <a:solidFill>
                <a:srgbClr val="000000"/>
              </a:solidFill>
              <a:latin typeface="Arial"/>
              <a:ea typeface="ＭＳ Ｐゴシック"/>
            </a:endParaRPr>
          </a:p>
          <a:p>
            <a:pPr marL="6480">
              <a:lnSpc>
                <a:spcPct val="150000"/>
              </a:lnSpc>
              <a:spcBef>
                <a:spcPts val="360"/>
              </a:spcBef>
            </a:pPr>
            <a:r>
              <a:rPr lang="nl-NL" sz="2400" spc="-1" dirty="0">
                <a:solidFill>
                  <a:srgbClr val="000000"/>
                </a:solidFill>
                <a:latin typeface="Arial"/>
                <a:ea typeface="ＭＳ Ｐゴシック"/>
                <a:hlinkClick r:id="rId7"/>
              </a:rPr>
              <a:t>Muziek</a:t>
            </a:r>
            <a:endParaRPr lang="nl-NL" sz="2400" spc="-1" dirty="0">
              <a:solidFill>
                <a:srgbClr val="000000"/>
              </a:solidFill>
              <a:latin typeface="Arial"/>
              <a:ea typeface="ＭＳ Ｐゴシック"/>
            </a:endParaRPr>
          </a:p>
          <a:p>
            <a:pPr marL="6480">
              <a:lnSpc>
                <a:spcPct val="150000"/>
              </a:lnSpc>
              <a:spcBef>
                <a:spcPts val="360"/>
              </a:spcBef>
            </a:pPr>
            <a:r>
              <a:rPr lang="nl-NL" sz="2400" spc="-1" dirty="0">
                <a:solidFill>
                  <a:srgbClr val="000000"/>
                </a:solidFill>
                <a:latin typeface="Arial"/>
                <a:ea typeface="ＭＳ Ｐゴシック"/>
              </a:rPr>
              <a:t>Kijk ook naar: </a:t>
            </a:r>
          </a:p>
          <a:p>
            <a:pPr marL="6480">
              <a:lnSpc>
                <a:spcPct val="150000"/>
              </a:lnSpc>
              <a:spcBef>
                <a:spcPts val="360"/>
              </a:spcBef>
            </a:pPr>
            <a:r>
              <a:rPr lang="en-US" sz="2400" dirty="0">
                <a:hlinkClick r:id="rId8"/>
              </a:rPr>
              <a:t>https://datasetsearch.research.google.com/</a:t>
            </a:r>
            <a:endParaRPr lang="nl-NL" sz="2400" spc="-1" dirty="0">
              <a:solidFill>
                <a:srgbClr val="000000"/>
              </a:solidFill>
              <a:latin typeface="Arial"/>
              <a:ea typeface="ＭＳ Ｐゴシック"/>
            </a:endParaRPr>
          </a:p>
          <a:p>
            <a:pPr marL="6480">
              <a:lnSpc>
                <a:spcPct val="150000"/>
              </a:lnSpc>
              <a:spcBef>
                <a:spcPts val="360"/>
              </a:spcBef>
            </a:pPr>
            <a:endParaRPr lang="nl-NL" sz="2400" spc="-1" dirty="0">
              <a:solidFill>
                <a:srgbClr val="000000"/>
              </a:solidFill>
              <a:latin typeface="Arial"/>
              <a:ea typeface="ＭＳ Ｐゴシック"/>
            </a:endParaRPr>
          </a:p>
        </p:txBody>
      </p:sp>
    </p:spTree>
    <p:extLst>
      <p:ext uri="{BB962C8B-B14F-4D97-AF65-F5344CB8AC3E}">
        <p14:creationId xmlns:p14="http://schemas.microsoft.com/office/powerpoint/2010/main" val="177108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6E7982-A4B5-4D70-95C3-A9413C4D5E18}"/>
              </a:ext>
            </a:extLst>
          </p:cNvPr>
          <p:cNvSpPr>
            <a:spLocks noGrp="1"/>
          </p:cNvSpPr>
          <p:nvPr>
            <p:ph type="title"/>
          </p:nvPr>
        </p:nvSpPr>
        <p:spPr>
          <a:xfrm>
            <a:off x="457200" y="1211261"/>
            <a:ext cx="8229240" cy="609398"/>
          </a:xfrm>
        </p:spPr>
        <p:txBody>
          <a:bodyPr/>
          <a:lstStyle/>
          <a:p>
            <a:r>
              <a:rPr lang="nl-NL" dirty="0"/>
              <a:t>Beoordeling (IDS)</a:t>
            </a:r>
          </a:p>
        </p:txBody>
      </p:sp>
      <p:sp>
        <p:nvSpPr>
          <p:cNvPr id="3" name="Ondertitel 2">
            <a:extLst>
              <a:ext uri="{FF2B5EF4-FFF2-40B4-BE49-F238E27FC236}">
                <a16:creationId xmlns:a16="http://schemas.microsoft.com/office/drawing/2014/main" id="{B99FF7C4-3F56-42D2-95F1-DE6301C86603}"/>
              </a:ext>
            </a:extLst>
          </p:cNvPr>
          <p:cNvSpPr>
            <a:spLocks noGrp="1"/>
          </p:cNvSpPr>
          <p:nvPr>
            <p:ph type="subTitle"/>
          </p:nvPr>
        </p:nvSpPr>
        <p:spPr/>
        <p:txBody>
          <a:bodyPr/>
          <a:lstStyle/>
          <a:p>
            <a:endParaRPr lang="nl-NL"/>
          </a:p>
        </p:txBody>
      </p:sp>
      <p:graphicFrame>
        <p:nvGraphicFramePr>
          <p:cNvPr id="4" name="Tabel 3">
            <a:extLst>
              <a:ext uri="{FF2B5EF4-FFF2-40B4-BE49-F238E27FC236}">
                <a16:creationId xmlns:a16="http://schemas.microsoft.com/office/drawing/2014/main" id="{A57FCBDC-0364-47C0-BD71-B6A981488D1C}"/>
              </a:ext>
            </a:extLst>
          </p:cNvPr>
          <p:cNvGraphicFramePr>
            <a:graphicFrameLocks noGrp="1"/>
          </p:cNvGraphicFramePr>
          <p:nvPr>
            <p:extLst>
              <p:ext uri="{D42A27DB-BD31-4B8C-83A1-F6EECF244321}">
                <p14:modId xmlns:p14="http://schemas.microsoft.com/office/powerpoint/2010/main" val="4206536442"/>
              </p:ext>
            </p:extLst>
          </p:nvPr>
        </p:nvGraphicFramePr>
        <p:xfrm>
          <a:off x="141681" y="2025444"/>
          <a:ext cx="8869152" cy="4100316"/>
        </p:xfrm>
        <a:graphic>
          <a:graphicData uri="http://schemas.openxmlformats.org/drawingml/2006/table">
            <a:tbl>
              <a:tblPr firstRow="1" firstCol="1" bandRow="1">
                <a:tableStyleId>{5C22544A-7EE6-4342-B048-85BDC9FD1C3A}</a:tableStyleId>
              </a:tblPr>
              <a:tblGrid>
                <a:gridCol w="1254889">
                  <a:extLst>
                    <a:ext uri="{9D8B030D-6E8A-4147-A177-3AD203B41FA5}">
                      <a16:colId xmlns:a16="http://schemas.microsoft.com/office/drawing/2014/main" val="3179176521"/>
                    </a:ext>
                  </a:extLst>
                </a:gridCol>
                <a:gridCol w="1706776">
                  <a:extLst>
                    <a:ext uri="{9D8B030D-6E8A-4147-A177-3AD203B41FA5}">
                      <a16:colId xmlns:a16="http://schemas.microsoft.com/office/drawing/2014/main" val="2876387297"/>
                    </a:ext>
                  </a:extLst>
                </a:gridCol>
                <a:gridCol w="1527416">
                  <a:extLst>
                    <a:ext uri="{9D8B030D-6E8A-4147-A177-3AD203B41FA5}">
                      <a16:colId xmlns:a16="http://schemas.microsoft.com/office/drawing/2014/main" val="1367258312"/>
                    </a:ext>
                  </a:extLst>
                </a:gridCol>
                <a:gridCol w="2066131">
                  <a:extLst>
                    <a:ext uri="{9D8B030D-6E8A-4147-A177-3AD203B41FA5}">
                      <a16:colId xmlns:a16="http://schemas.microsoft.com/office/drawing/2014/main" val="1770015801"/>
                    </a:ext>
                  </a:extLst>
                </a:gridCol>
                <a:gridCol w="2313940">
                  <a:extLst>
                    <a:ext uri="{9D8B030D-6E8A-4147-A177-3AD203B41FA5}">
                      <a16:colId xmlns:a16="http://schemas.microsoft.com/office/drawing/2014/main" val="171932644"/>
                    </a:ext>
                  </a:extLst>
                </a:gridCol>
              </a:tblGrid>
              <a:tr h="419953">
                <a:tc>
                  <a:txBody>
                    <a:bodyPr/>
                    <a:lstStyle/>
                    <a:p>
                      <a:pPr>
                        <a:lnSpc>
                          <a:spcPct val="107000"/>
                        </a:lnSpc>
                        <a:spcAft>
                          <a:spcPts val="800"/>
                        </a:spcAft>
                      </a:pPr>
                      <a:r>
                        <a:rPr lang="en-GB" sz="1100">
                          <a:effectLst/>
                        </a:rPr>
                        <a:t> </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a:effectLst/>
                        </a:rPr>
                        <a:t>Onvoldoende (cijfer 4.5)</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a:effectLst/>
                        </a:rPr>
                        <a:t>Voldoende (cijfer 6)</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a:effectLst/>
                        </a:rPr>
                        <a:t>Goed (cijfer 7.5)</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dirty="0" err="1">
                          <a:effectLst/>
                        </a:rPr>
                        <a:t>Uitstekend</a:t>
                      </a:r>
                      <a:r>
                        <a:rPr lang="en-US" sz="1100" dirty="0">
                          <a:effectLst/>
                        </a:rPr>
                        <a:t> (</a:t>
                      </a:r>
                      <a:r>
                        <a:rPr lang="en-US" sz="1100" dirty="0" err="1">
                          <a:effectLst/>
                        </a:rPr>
                        <a:t>cijfer</a:t>
                      </a:r>
                      <a:r>
                        <a:rPr lang="en-US" sz="1100" dirty="0">
                          <a:effectLst/>
                        </a:rPr>
                        <a:t> 9)</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extLst>
                  <a:ext uri="{0D108BD9-81ED-4DB2-BD59-A6C34878D82A}">
                    <a16:rowId xmlns:a16="http://schemas.microsoft.com/office/drawing/2014/main" val="1565230019"/>
                  </a:ext>
                </a:extLst>
              </a:tr>
              <a:tr h="1731371">
                <a:tc>
                  <a:txBody>
                    <a:bodyPr/>
                    <a:lstStyle/>
                    <a:p>
                      <a:pPr>
                        <a:lnSpc>
                          <a:spcPct val="107000"/>
                        </a:lnSpc>
                        <a:spcAft>
                          <a:spcPts val="800"/>
                        </a:spcAft>
                      </a:pPr>
                      <a:r>
                        <a:rPr lang="en-US" sz="1100">
                          <a:effectLst/>
                        </a:rPr>
                        <a:t>Data verzameling</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100">
                          <a:effectLst/>
                        </a:rPr>
                        <a:t>Heeft een dataset gebruikt die niet openbaar is of waarvan niet duidelijk is waar deze vandaan komt. </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100">
                          <a:effectLst/>
                        </a:rPr>
                        <a:t>Heeft een openbare dataset gedownload. Heeft goed gedocumenteerd waar de dataset vandaan komt.</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100">
                          <a:effectLst/>
                        </a:rPr>
                        <a:t>Heeft een openbare API gebruikt (die ook al werd gebruikt in een bestaande blog) en hier data uit opgevraagd. Heeft goed gedocumenteerd hoe de API werkt.</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100">
                          <a:effectLst/>
                        </a:rPr>
                        <a:t>Heeft zelfstandig een openbare API gevonden en hier data uit opgevraagd. Heeft goed gedocumenteerd hoe de API werkt. Heeft tevens een tweede bron gevonden en de datasets gejoined om tot nieuwe inzichten te komen</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extLst>
                  <a:ext uri="{0D108BD9-81ED-4DB2-BD59-A6C34878D82A}">
                    <a16:rowId xmlns:a16="http://schemas.microsoft.com/office/drawing/2014/main" val="1729482827"/>
                  </a:ext>
                </a:extLst>
              </a:tr>
              <a:tr h="1948992">
                <a:tc>
                  <a:txBody>
                    <a:bodyPr/>
                    <a:lstStyle/>
                    <a:p>
                      <a:pPr>
                        <a:lnSpc>
                          <a:spcPct val="107000"/>
                        </a:lnSpc>
                        <a:spcAft>
                          <a:spcPts val="800"/>
                        </a:spcAft>
                      </a:pPr>
                      <a:r>
                        <a:rPr lang="nl-NL" sz="1100">
                          <a:effectLst/>
                        </a:rPr>
                        <a:t>Data verkenning</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100">
                          <a:effectLst/>
                        </a:rPr>
                        <a:t>Is zich niet bewust van de inhoud van de dataset en mogelijke kwaliteitsissues</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100">
                          <a:effectLst/>
                        </a:rPr>
                        <a:t>Is zich bewust van de inhoud van de dataset en data kwaliteitsissues  </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100">
                          <a:effectLst/>
                        </a:rPr>
                        <a:t>De data wordt verkend en de kwaliteit wordt bediscussieerd en er zijn acties genomen om deze te verbeteren.</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100" dirty="0">
                          <a:effectLst/>
                        </a:rPr>
                        <a:t>Er is een grondige verkenning gedaan van de data en er zijn onderbouwde keuzes gemaakt om data kwaliteitsissues te ondervangen. De groep maakt duidelijk onderscheid in belangrijke en onbelangrijke variabelen die passen in de verhaallijn. </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extLst>
                  <a:ext uri="{0D108BD9-81ED-4DB2-BD59-A6C34878D82A}">
                    <a16:rowId xmlns:a16="http://schemas.microsoft.com/office/drawing/2014/main" val="2341495632"/>
                  </a:ext>
                </a:extLst>
              </a:tr>
            </a:tbl>
          </a:graphicData>
        </a:graphic>
      </p:graphicFrame>
    </p:spTree>
    <p:extLst>
      <p:ext uri="{BB962C8B-B14F-4D97-AF65-F5344CB8AC3E}">
        <p14:creationId xmlns:p14="http://schemas.microsoft.com/office/powerpoint/2010/main" val="40686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FDC9C2-1688-4AE4-9019-AE5DDA01C931}"/>
              </a:ext>
            </a:extLst>
          </p:cNvPr>
          <p:cNvSpPr>
            <a:spLocks noGrp="1"/>
          </p:cNvSpPr>
          <p:nvPr>
            <p:ph type="title"/>
          </p:nvPr>
        </p:nvSpPr>
        <p:spPr>
          <a:xfrm>
            <a:off x="457200" y="1211261"/>
            <a:ext cx="8229240" cy="609398"/>
          </a:xfrm>
        </p:spPr>
        <p:txBody>
          <a:bodyPr/>
          <a:lstStyle/>
          <a:p>
            <a:r>
              <a:rPr lang="nl-NL" dirty="0"/>
              <a:t>Beoordeling (IDS)</a:t>
            </a:r>
          </a:p>
        </p:txBody>
      </p:sp>
      <p:graphicFrame>
        <p:nvGraphicFramePr>
          <p:cNvPr id="4" name="Tabel 3">
            <a:extLst>
              <a:ext uri="{FF2B5EF4-FFF2-40B4-BE49-F238E27FC236}">
                <a16:creationId xmlns:a16="http://schemas.microsoft.com/office/drawing/2014/main" id="{C8005A45-92CF-4704-8128-A787CD92349A}"/>
              </a:ext>
            </a:extLst>
          </p:cNvPr>
          <p:cNvGraphicFramePr>
            <a:graphicFrameLocks noGrp="1"/>
          </p:cNvGraphicFramePr>
          <p:nvPr>
            <p:extLst>
              <p:ext uri="{D42A27DB-BD31-4B8C-83A1-F6EECF244321}">
                <p14:modId xmlns:p14="http://schemas.microsoft.com/office/powerpoint/2010/main" val="3674579039"/>
              </p:ext>
            </p:extLst>
          </p:nvPr>
        </p:nvGraphicFramePr>
        <p:xfrm>
          <a:off x="363984" y="1820659"/>
          <a:ext cx="7865614" cy="5075063"/>
        </p:xfrm>
        <a:graphic>
          <a:graphicData uri="http://schemas.openxmlformats.org/drawingml/2006/table">
            <a:tbl>
              <a:tblPr firstRow="1" firstCol="1" bandRow="1">
                <a:tableStyleId>{5C22544A-7EE6-4342-B048-85BDC9FD1C3A}</a:tableStyleId>
              </a:tblPr>
              <a:tblGrid>
                <a:gridCol w="1112900">
                  <a:extLst>
                    <a:ext uri="{9D8B030D-6E8A-4147-A177-3AD203B41FA5}">
                      <a16:colId xmlns:a16="http://schemas.microsoft.com/office/drawing/2014/main" val="4073499721"/>
                    </a:ext>
                  </a:extLst>
                </a:gridCol>
                <a:gridCol w="1513657">
                  <a:extLst>
                    <a:ext uri="{9D8B030D-6E8A-4147-A177-3AD203B41FA5}">
                      <a16:colId xmlns:a16="http://schemas.microsoft.com/office/drawing/2014/main" val="460194373"/>
                    </a:ext>
                  </a:extLst>
                </a:gridCol>
                <a:gridCol w="1354589">
                  <a:extLst>
                    <a:ext uri="{9D8B030D-6E8A-4147-A177-3AD203B41FA5}">
                      <a16:colId xmlns:a16="http://schemas.microsoft.com/office/drawing/2014/main" val="320837389"/>
                    </a:ext>
                  </a:extLst>
                </a:gridCol>
                <a:gridCol w="1832350">
                  <a:extLst>
                    <a:ext uri="{9D8B030D-6E8A-4147-A177-3AD203B41FA5}">
                      <a16:colId xmlns:a16="http://schemas.microsoft.com/office/drawing/2014/main" val="422019231"/>
                    </a:ext>
                  </a:extLst>
                </a:gridCol>
                <a:gridCol w="2052118">
                  <a:extLst>
                    <a:ext uri="{9D8B030D-6E8A-4147-A177-3AD203B41FA5}">
                      <a16:colId xmlns:a16="http://schemas.microsoft.com/office/drawing/2014/main" val="4194138883"/>
                    </a:ext>
                  </a:extLst>
                </a:gridCol>
              </a:tblGrid>
              <a:tr h="344085">
                <a:tc>
                  <a:txBody>
                    <a:bodyPr/>
                    <a:lstStyle/>
                    <a:p>
                      <a:pPr>
                        <a:lnSpc>
                          <a:spcPct val="107000"/>
                        </a:lnSpc>
                        <a:spcAft>
                          <a:spcPts val="800"/>
                        </a:spcAft>
                      </a:pPr>
                      <a:r>
                        <a:rPr lang="en-GB" sz="1100" dirty="0">
                          <a:effectLst/>
                        </a:rPr>
                        <a:t> </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dirty="0" err="1">
                          <a:effectLst/>
                        </a:rPr>
                        <a:t>Onvoldoende</a:t>
                      </a:r>
                      <a:r>
                        <a:rPr lang="en-US" sz="1100" dirty="0">
                          <a:effectLst/>
                        </a:rPr>
                        <a:t> (</a:t>
                      </a:r>
                      <a:r>
                        <a:rPr lang="en-US" sz="1100" dirty="0" err="1">
                          <a:effectLst/>
                        </a:rPr>
                        <a:t>cijfer</a:t>
                      </a:r>
                      <a:r>
                        <a:rPr lang="en-US" sz="1100" dirty="0">
                          <a:effectLst/>
                        </a:rPr>
                        <a:t> 4.5)</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dirty="0" err="1">
                          <a:effectLst/>
                        </a:rPr>
                        <a:t>Voldoende</a:t>
                      </a:r>
                      <a:r>
                        <a:rPr lang="en-US" sz="1100" dirty="0">
                          <a:effectLst/>
                        </a:rPr>
                        <a:t> (</a:t>
                      </a:r>
                      <a:r>
                        <a:rPr lang="en-US" sz="1100" dirty="0" err="1">
                          <a:effectLst/>
                        </a:rPr>
                        <a:t>cijfer</a:t>
                      </a:r>
                      <a:r>
                        <a:rPr lang="en-US" sz="1100" dirty="0">
                          <a:effectLst/>
                        </a:rPr>
                        <a:t> 6)</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a:effectLst/>
                        </a:rPr>
                        <a:t>Goed (cijfer 7.5)</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dirty="0" err="1">
                          <a:effectLst/>
                        </a:rPr>
                        <a:t>Uitstekend</a:t>
                      </a:r>
                      <a:r>
                        <a:rPr lang="en-US" sz="1100" dirty="0">
                          <a:effectLst/>
                        </a:rPr>
                        <a:t> (</a:t>
                      </a:r>
                      <a:r>
                        <a:rPr lang="en-US" sz="1100" dirty="0" err="1">
                          <a:effectLst/>
                        </a:rPr>
                        <a:t>cijfer</a:t>
                      </a:r>
                      <a:r>
                        <a:rPr lang="en-US" sz="1100" dirty="0">
                          <a:effectLst/>
                        </a:rPr>
                        <a:t> 9)</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extLst>
                  <a:ext uri="{0D108BD9-81ED-4DB2-BD59-A6C34878D82A}">
                    <a16:rowId xmlns:a16="http://schemas.microsoft.com/office/drawing/2014/main" val="3295877832"/>
                  </a:ext>
                </a:extLst>
              </a:tr>
              <a:tr h="1944070">
                <a:tc>
                  <a:txBody>
                    <a:bodyPr/>
                    <a:lstStyle/>
                    <a:p>
                      <a:pPr>
                        <a:lnSpc>
                          <a:spcPct val="107000"/>
                        </a:lnSpc>
                        <a:spcAft>
                          <a:spcPts val="800"/>
                        </a:spcAft>
                      </a:pPr>
                      <a:r>
                        <a:rPr lang="nl-NL" sz="1100" dirty="0">
                          <a:effectLst/>
                        </a:rPr>
                        <a:t>Analyse</a:t>
                      </a:r>
                      <a:endParaRPr lang="nl-NL" sz="1100" dirty="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tc>
                  <a:txBody>
                    <a:bodyPr/>
                    <a:lstStyle/>
                    <a:p>
                      <a:pPr>
                        <a:lnSpc>
                          <a:spcPct val="107000"/>
                        </a:lnSpc>
                        <a:spcAft>
                          <a:spcPts val="800"/>
                        </a:spcAft>
                      </a:pPr>
                      <a:r>
                        <a:rPr lang="nl-NL" sz="1050">
                          <a:effectLst/>
                        </a:rPr>
                        <a:t>De analyse is niet reproduceerbaar en er worden onlogische of verkeerde functies gebruikt.</a:t>
                      </a:r>
                      <a:endParaRPr lang="nl-NL" sz="105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tc>
                  <a:txBody>
                    <a:bodyPr/>
                    <a:lstStyle/>
                    <a:p>
                      <a:pPr>
                        <a:lnSpc>
                          <a:spcPct val="107000"/>
                        </a:lnSpc>
                        <a:spcAft>
                          <a:spcPts val="800"/>
                        </a:spcAft>
                      </a:pPr>
                      <a:r>
                        <a:rPr lang="nl-NL" sz="1050" dirty="0">
                          <a:effectLst/>
                        </a:rPr>
                        <a:t>Er is een beschrijvende analyse gedaan en de resultaten zijn reproduceerbaar. </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tc>
                  <a:txBody>
                    <a:bodyPr/>
                    <a:lstStyle/>
                    <a:p>
                      <a:pPr>
                        <a:lnSpc>
                          <a:spcPct val="107000"/>
                        </a:lnSpc>
                        <a:spcAft>
                          <a:spcPts val="800"/>
                        </a:spcAft>
                      </a:pPr>
                      <a:r>
                        <a:rPr lang="nl-NL" sz="1050" dirty="0">
                          <a:effectLst/>
                        </a:rPr>
                        <a:t>Er is een beschrijvende analyse gedaan met nieuwe variabelen die zijn verkregen door manipulatie van de data. De resultaten zijn reproduceerbaar en worden ondersteund door goede visualisaties.</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tc>
                  <a:txBody>
                    <a:bodyPr/>
                    <a:lstStyle/>
                    <a:p>
                      <a:pPr>
                        <a:lnSpc>
                          <a:spcPct val="107000"/>
                        </a:lnSpc>
                        <a:spcAft>
                          <a:spcPts val="800"/>
                        </a:spcAft>
                      </a:pPr>
                      <a:r>
                        <a:rPr lang="nl-NL" sz="1050" dirty="0">
                          <a:effectLst/>
                        </a:rPr>
                        <a:t>De analyse toont vergaand begrip van data </a:t>
                      </a:r>
                      <a:r>
                        <a:rPr lang="nl-NL" sz="1050" dirty="0" err="1">
                          <a:effectLst/>
                        </a:rPr>
                        <a:t>science</a:t>
                      </a:r>
                      <a:r>
                        <a:rPr lang="nl-NL" sz="1050" dirty="0">
                          <a:effectLst/>
                        </a:rPr>
                        <a:t> en bevat naast beschrijvende analyses ook statistiek of voorspellende modellen. Er zijn nieuwe variabelen verkregen door data manipulatie.  De resultaten zijn reproduceerbaar en worden ondersteund door goede visualisaties.</a:t>
                      </a:r>
                    </a:p>
                    <a:p>
                      <a:pPr>
                        <a:lnSpc>
                          <a:spcPct val="107000"/>
                        </a:lnSpc>
                        <a:spcAft>
                          <a:spcPts val="800"/>
                        </a:spcAft>
                      </a:pPr>
                      <a:r>
                        <a:rPr lang="nl-NL" sz="1050" dirty="0">
                          <a:effectLst/>
                        </a:rPr>
                        <a:t> </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extLst>
                  <a:ext uri="{0D108BD9-81ED-4DB2-BD59-A6C34878D82A}">
                    <a16:rowId xmlns:a16="http://schemas.microsoft.com/office/drawing/2014/main" val="2156621679"/>
                  </a:ext>
                </a:extLst>
              </a:tr>
              <a:tr h="2749185">
                <a:tc>
                  <a:txBody>
                    <a:bodyPr/>
                    <a:lstStyle/>
                    <a:p>
                      <a:pPr>
                        <a:lnSpc>
                          <a:spcPct val="107000"/>
                        </a:lnSpc>
                        <a:spcAft>
                          <a:spcPts val="800"/>
                        </a:spcAft>
                      </a:pPr>
                      <a:r>
                        <a:rPr lang="nl-NL" sz="1100">
                          <a:effectLst/>
                        </a:rPr>
                        <a:t>Presentatie van Blog</a:t>
                      </a:r>
                      <a:endParaRPr lang="nl-NL" sz="110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tc>
                  <a:txBody>
                    <a:bodyPr/>
                    <a:lstStyle/>
                    <a:p>
                      <a:pPr>
                        <a:lnSpc>
                          <a:spcPct val="107000"/>
                        </a:lnSpc>
                        <a:spcAft>
                          <a:spcPts val="800"/>
                        </a:spcAft>
                      </a:pPr>
                      <a:r>
                        <a:rPr lang="nl-NL" sz="1050" dirty="0">
                          <a:effectLst/>
                        </a:rPr>
                        <a:t>Blog is niet goed leesbaar, er ontbreken onderdelen, of geeft foutmeldingen bij het exporteren naar HTML.</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tc>
                  <a:txBody>
                    <a:bodyPr/>
                    <a:lstStyle/>
                    <a:p>
                      <a:pPr>
                        <a:lnSpc>
                          <a:spcPct val="107000"/>
                        </a:lnSpc>
                        <a:spcAft>
                          <a:spcPts val="800"/>
                        </a:spcAft>
                      </a:pPr>
                      <a:r>
                        <a:rPr lang="nl-NL" sz="1050" dirty="0">
                          <a:effectLst/>
                        </a:rPr>
                        <a:t>De blog is klaar en runt lokaal</a:t>
                      </a:r>
                    </a:p>
                    <a:p>
                      <a:pPr>
                        <a:lnSpc>
                          <a:spcPct val="107000"/>
                        </a:lnSpc>
                        <a:spcAft>
                          <a:spcPts val="800"/>
                        </a:spcAft>
                      </a:pPr>
                      <a:r>
                        <a:rPr lang="nl-NL" sz="1050" dirty="0">
                          <a:effectLst/>
                        </a:rPr>
                        <a:t>De blog bevat tekst, code en visualisaties. </a:t>
                      </a:r>
                    </a:p>
                    <a:p>
                      <a:pPr>
                        <a:lnSpc>
                          <a:spcPct val="107000"/>
                        </a:lnSpc>
                        <a:spcAft>
                          <a:spcPts val="800"/>
                        </a:spcAft>
                      </a:pPr>
                      <a:r>
                        <a:rPr lang="nl-NL" sz="1050" dirty="0">
                          <a:effectLst/>
                        </a:rPr>
                        <a:t>De opbouw is niet helder en de presentatie is niet aantrekkelijk.</a:t>
                      </a:r>
                    </a:p>
                    <a:p>
                      <a:pPr>
                        <a:lnSpc>
                          <a:spcPct val="107000"/>
                        </a:lnSpc>
                        <a:spcAft>
                          <a:spcPts val="800"/>
                        </a:spcAft>
                      </a:pPr>
                      <a:r>
                        <a:rPr lang="nl-NL" sz="1050" dirty="0">
                          <a:effectLst/>
                        </a:rPr>
                        <a:t>Is nog niet geschikt voor publicatie in huidige vorm.</a:t>
                      </a:r>
                    </a:p>
                    <a:p>
                      <a:pPr>
                        <a:lnSpc>
                          <a:spcPct val="107000"/>
                        </a:lnSpc>
                        <a:spcAft>
                          <a:spcPts val="800"/>
                        </a:spcAft>
                      </a:pPr>
                      <a:r>
                        <a:rPr lang="nl-NL" sz="1050" dirty="0">
                          <a:effectLst/>
                        </a:rPr>
                        <a:t> </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tc>
                  <a:txBody>
                    <a:bodyPr/>
                    <a:lstStyle/>
                    <a:p>
                      <a:pPr>
                        <a:lnSpc>
                          <a:spcPct val="107000"/>
                        </a:lnSpc>
                        <a:spcAft>
                          <a:spcPts val="800"/>
                        </a:spcAft>
                      </a:pPr>
                      <a:r>
                        <a:rPr lang="nl-NL" sz="1050" dirty="0">
                          <a:effectLst/>
                        </a:rPr>
                        <a:t>De blog is klaar en is online te vinden. </a:t>
                      </a:r>
                    </a:p>
                    <a:p>
                      <a:pPr>
                        <a:lnSpc>
                          <a:spcPct val="107000"/>
                        </a:lnSpc>
                        <a:spcAft>
                          <a:spcPts val="800"/>
                        </a:spcAft>
                      </a:pPr>
                      <a:r>
                        <a:rPr lang="nl-NL" sz="1050" dirty="0">
                          <a:effectLst/>
                        </a:rPr>
                        <a:t>De blog is helder opgebouwd en bevat tekst, code en visualisaties, de benodigde visualisaties zijn interactief.</a:t>
                      </a:r>
                    </a:p>
                    <a:p>
                      <a:pPr>
                        <a:lnSpc>
                          <a:spcPct val="107000"/>
                        </a:lnSpc>
                        <a:spcAft>
                          <a:spcPts val="800"/>
                        </a:spcAft>
                      </a:pPr>
                      <a:r>
                        <a:rPr lang="nl-NL" sz="1050" dirty="0">
                          <a:effectLst/>
                        </a:rPr>
                        <a:t>Is geschikt voor publicatie in huidige vorm.</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tc>
                  <a:txBody>
                    <a:bodyPr/>
                    <a:lstStyle/>
                    <a:p>
                      <a:pPr>
                        <a:lnSpc>
                          <a:spcPct val="107000"/>
                        </a:lnSpc>
                        <a:spcAft>
                          <a:spcPts val="800"/>
                        </a:spcAft>
                      </a:pPr>
                      <a:r>
                        <a:rPr lang="nl-NL" sz="1050" dirty="0">
                          <a:effectLst/>
                        </a:rPr>
                        <a:t>De blog is klaar en is online te vinden. </a:t>
                      </a:r>
                    </a:p>
                    <a:p>
                      <a:pPr>
                        <a:lnSpc>
                          <a:spcPct val="107000"/>
                        </a:lnSpc>
                        <a:spcAft>
                          <a:spcPts val="800"/>
                        </a:spcAft>
                      </a:pPr>
                      <a:r>
                        <a:rPr lang="nl-NL" sz="1050" dirty="0">
                          <a:effectLst/>
                        </a:rPr>
                        <a:t>De blog is helder opgebouwd, bevat tekst, code en interactieve visualisaties en er wordt gebruik gemaakt van mooie </a:t>
                      </a:r>
                      <a:r>
                        <a:rPr lang="nl-NL" sz="1050" dirty="0" err="1">
                          <a:effectLst/>
                        </a:rPr>
                        <a:t>layout</a:t>
                      </a:r>
                      <a:r>
                        <a:rPr lang="nl-NL" sz="1050" dirty="0">
                          <a:effectLst/>
                        </a:rPr>
                        <a:t> en </a:t>
                      </a:r>
                      <a:r>
                        <a:rPr lang="nl-NL" sz="1050" dirty="0" err="1">
                          <a:effectLst/>
                        </a:rPr>
                        <a:t>formatting</a:t>
                      </a:r>
                      <a:r>
                        <a:rPr lang="nl-NL" sz="1050" dirty="0">
                          <a:effectLst/>
                        </a:rPr>
                        <a:t>.</a:t>
                      </a:r>
                    </a:p>
                    <a:p>
                      <a:pPr>
                        <a:lnSpc>
                          <a:spcPct val="107000"/>
                        </a:lnSpc>
                        <a:spcAft>
                          <a:spcPts val="800"/>
                        </a:spcAft>
                      </a:pPr>
                      <a:r>
                        <a:rPr lang="nl-NL" sz="1050" dirty="0">
                          <a:effectLst/>
                        </a:rPr>
                        <a:t>Is zeer geschikt voor publicatie in huidige vorm en is te begrijpen voor een algemeen publiek</a:t>
                      </a:r>
                      <a:endParaRPr lang="nl-NL" sz="1050" dirty="0">
                        <a:effectLst/>
                        <a:latin typeface="Calibri" panose="020F0502020204030204" pitchFamily="34" charset="0"/>
                        <a:ea typeface="Calibri" panose="020F0502020204030204" pitchFamily="34" charset="0"/>
                        <a:cs typeface="Arial" panose="020B0604020202020204" pitchFamily="34" charset="0"/>
                      </a:endParaRPr>
                    </a:p>
                  </a:txBody>
                  <a:tcPr marL="53389" marR="53389" marT="0" marB="0"/>
                </a:tc>
                <a:extLst>
                  <a:ext uri="{0D108BD9-81ED-4DB2-BD59-A6C34878D82A}">
                    <a16:rowId xmlns:a16="http://schemas.microsoft.com/office/drawing/2014/main" val="2836392846"/>
                  </a:ext>
                </a:extLst>
              </a:tr>
            </a:tbl>
          </a:graphicData>
        </a:graphic>
      </p:graphicFrame>
    </p:spTree>
    <p:extLst>
      <p:ext uri="{BB962C8B-B14F-4D97-AF65-F5344CB8AC3E}">
        <p14:creationId xmlns:p14="http://schemas.microsoft.com/office/powerpoint/2010/main" val="167374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50142-3D4C-4C16-AC9D-F03F8CB5ECA1}"/>
              </a:ext>
            </a:extLst>
          </p:cNvPr>
          <p:cNvSpPr>
            <a:spLocks noGrp="1"/>
          </p:cNvSpPr>
          <p:nvPr>
            <p:ph type="title"/>
          </p:nvPr>
        </p:nvSpPr>
        <p:spPr>
          <a:xfrm>
            <a:off x="457200" y="1211261"/>
            <a:ext cx="8229240" cy="609398"/>
          </a:xfrm>
        </p:spPr>
        <p:txBody>
          <a:bodyPr/>
          <a:lstStyle/>
          <a:p>
            <a:r>
              <a:rPr lang="nl-NL" dirty="0"/>
              <a:t>Beoordeling (VA)</a:t>
            </a:r>
          </a:p>
        </p:txBody>
      </p:sp>
      <p:graphicFrame>
        <p:nvGraphicFramePr>
          <p:cNvPr id="4" name="Tabel 3">
            <a:extLst>
              <a:ext uri="{FF2B5EF4-FFF2-40B4-BE49-F238E27FC236}">
                <a16:creationId xmlns:a16="http://schemas.microsoft.com/office/drawing/2014/main" id="{3B752598-E707-4545-AE6E-04D40152218E}"/>
              </a:ext>
            </a:extLst>
          </p:cNvPr>
          <p:cNvGraphicFramePr>
            <a:graphicFrameLocks noGrp="1"/>
          </p:cNvGraphicFramePr>
          <p:nvPr>
            <p:extLst>
              <p:ext uri="{D42A27DB-BD31-4B8C-83A1-F6EECF244321}">
                <p14:modId xmlns:p14="http://schemas.microsoft.com/office/powerpoint/2010/main" val="276356232"/>
              </p:ext>
            </p:extLst>
          </p:nvPr>
        </p:nvGraphicFramePr>
        <p:xfrm>
          <a:off x="457200" y="2362468"/>
          <a:ext cx="8229600" cy="4185896"/>
        </p:xfrm>
        <a:graphic>
          <a:graphicData uri="http://schemas.openxmlformats.org/drawingml/2006/table">
            <a:tbl>
              <a:tblPr firstRow="1" firstCol="1" bandRow="1">
                <a:tableStyleId>{5C22544A-7EE6-4342-B048-85BDC9FD1C3A}</a:tableStyleId>
              </a:tblPr>
              <a:tblGrid>
                <a:gridCol w="1164400">
                  <a:extLst>
                    <a:ext uri="{9D8B030D-6E8A-4147-A177-3AD203B41FA5}">
                      <a16:colId xmlns:a16="http://schemas.microsoft.com/office/drawing/2014/main" val="2473314528"/>
                    </a:ext>
                  </a:extLst>
                </a:gridCol>
                <a:gridCol w="1583701">
                  <a:extLst>
                    <a:ext uri="{9D8B030D-6E8A-4147-A177-3AD203B41FA5}">
                      <a16:colId xmlns:a16="http://schemas.microsoft.com/office/drawing/2014/main" val="1225603557"/>
                    </a:ext>
                  </a:extLst>
                </a:gridCol>
                <a:gridCol w="1417274">
                  <a:extLst>
                    <a:ext uri="{9D8B030D-6E8A-4147-A177-3AD203B41FA5}">
                      <a16:colId xmlns:a16="http://schemas.microsoft.com/office/drawing/2014/main" val="2401538755"/>
                    </a:ext>
                  </a:extLst>
                </a:gridCol>
                <a:gridCol w="1917143">
                  <a:extLst>
                    <a:ext uri="{9D8B030D-6E8A-4147-A177-3AD203B41FA5}">
                      <a16:colId xmlns:a16="http://schemas.microsoft.com/office/drawing/2014/main" val="2542349755"/>
                    </a:ext>
                  </a:extLst>
                </a:gridCol>
                <a:gridCol w="2147082">
                  <a:extLst>
                    <a:ext uri="{9D8B030D-6E8A-4147-A177-3AD203B41FA5}">
                      <a16:colId xmlns:a16="http://schemas.microsoft.com/office/drawing/2014/main" val="2698219729"/>
                    </a:ext>
                  </a:extLst>
                </a:gridCol>
              </a:tblGrid>
              <a:tr h="496142">
                <a:tc>
                  <a:txBody>
                    <a:bodyPr/>
                    <a:lstStyle/>
                    <a:p>
                      <a:pPr>
                        <a:lnSpc>
                          <a:spcPct val="107000"/>
                        </a:lnSpc>
                        <a:spcAft>
                          <a:spcPts val="800"/>
                        </a:spcAft>
                      </a:pP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dirty="0" err="1">
                          <a:effectLst/>
                        </a:rPr>
                        <a:t>Onvoldoende</a:t>
                      </a:r>
                      <a:r>
                        <a:rPr lang="en-US" sz="1100" dirty="0">
                          <a:effectLst/>
                        </a:rPr>
                        <a:t> (</a:t>
                      </a:r>
                      <a:r>
                        <a:rPr lang="en-US" sz="1100" dirty="0" err="1">
                          <a:effectLst/>
                        </a:rPr>
                        <a:t>cijfer</a:t>
                      </a:r>
                      <a:r>
                        <a:rPr lang="en-US" sz="1100" dirty="0">
                          <a:effectLst/>
                        </a:rPr>
                        <a:t> 4.5)</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dirty="0" err="1">
                          <a:effectLst/>
                        </a:rPr>
                        <a:t>Voldoende</a:t>
                      </a:r>
                      <a:r>
                        <a:rPr lang="en-US" sz="1100" dirty="0">
                          <a:effectLst/>
                        </a:rPr>
                        <a:t> (</a:t>
                      </a:r>
                      <a:r>
                        <a:rPr lang="en-US" sz="1100" dirty="0" err="1">
                          <a:effectLst/>
                        </a:rPr>
                        <a:t>cijfer</a:t>
                      </a:r>
                      <a:r>
                        <a:rPr lang="en-US" sz="1100" dirty="0">
                          <a:effectLst/>
                        </a:rPr>
                        <a:t> 6)</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a:effectLst/>
                        </a:rPr>
                        <a:t>Goed (cijfer 7.5)</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en-US" sz="1100" dirty="0" err="1">
                          <a:effectLst/>
                        </a:rPr>
                        <a:t>Uitstekend</a:t>
                      </a:r>
                      <a:r>
                        <a:rPr lang="en-US" sz="1100" dirty="0">
                          <a:effectLst/>
                        </a:rPr>
                        <a:t> (</a:t>
                      </a:r>
                      <a:r>
                        <a:rPr lang="en-US" sz="1100" dirty="0" err="1">
                          <a:effectLst/>
                        </a:rPr>
                        <a:t>cijfer</a:t>
                      </a:r>
                      <a:r>
                        <a:rPr lang="en-US" sz="1100" dirty="0">
                          <a:effectLst/>
                        </a:rPr>
                        <a:t> 9)</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extLst>
                  <a:ext uri="{0D108BD9-81ED-4DB2-BD59-A6C34878D82A}">
                    <a16:rowId xmlns:a16="http://schemas.microsoft.com/office/drawing/2014/main" val="580471497"/>
                  </a:ext>
                </a:extLst>
              </a:tr>
              <a:tr h="1321712">
                <a:tc>
                  <a:txBody>
                    <a:bodyPr/>
                    <a:lstStyle/>
                    <a:p>
                      <a:pPr>
                        <a:lnSpc>
                          <a:spcPct val="107000"/>
                        </a:lnSpc>
                        <a:spcAft>
                          <a:spcPts val="800"/>
                        </a:spcAft>
                      </a:pPr>
                      <a:r>
                        <a:rPr lang="nl-NL" sz="1000">
                          <a:effectLst/>
                        </a:rPr>
                        <a:t>Slider (VA)</a:t>
                      </a:r>
                    </a:p>
                    <a:p>
                      <a:pPr>
                        <a:lnSpc>
                          <a:spcPct val="107000"/>
                        </a:lnSpc>
                        <a:spcAft>
                          <a:spcPts val="800"/>
                        </a:spcAft>
                      </a:pPr>
                      <a:r>
                        <a:rPr lang="nl-NL" sz="1000">
                          <a:effectLst/>
                        </a:rPr>
                        <a:t>i.c.m. met een tabel of visualitatie</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a:effectLst/>
                        </a:rPr>
                        <a:t>Bevat geen slider</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a:effectLst/>
                        </a:rPr>
                        <a:t>Bevat een slider maar is niet gekoppeld aan een tabel of visualisatie.</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dirty="0">
                          <a:effectLst/>
                        </a:rPr>
                        <a:t>Bevat een slider en bij een aanpassing verandert een tabel of visualisatie op de juiste manier. (denk aan een filtering van waarden hoger dan X.)</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dirty="0">
                          <a:effectLst/>
                        </a:rPr>
                        <a:t>Bevat een twee </a:t>
                      </a:r>
                      <a:r>
                        <a:rPr lang="nl-NL" sz="1000" dirty="0" err="1">
                          <a:effectLst/>
                        </a:rPr>
                        <a:t>sliders</a:t>
                      </a:r>
                      <a:r>
                        <a:rPr lang="nl-NL" sz="1000" dirty="0">
                          <a:effectLst/>
                        </a:rPr>
                        <a:t>. Denk aan een minimum en maximum als filtering. De twee </a:t>
                      </a:r>
                      <a:r>
                        <a:rPr lang="nl-NL" sz="1000" dirty="0" err="1">
                          <a:effectLst/>
                        </a:rPr>
                        <a:t>sliders</a:t>
                      </a:r>
                      <a:r>
                        <a:rPr lang="nl-NL" sz="1000" dirty="0">
                          <a:effectLst/>
                        </a:rPr>
                        <a:t> zijn afhankelijke van elkaar. Zo kan bijvoorbeeld het minimum niet meer zijn dan het maximum. Bij een aanpassing verandert een tabel of visualisatie op de juiste manier.</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extLst>
                  <a:ext uri="{0D108BD9-81ED-4DB2-BD59-A6C34878D82A}">
                    <a16:rowId xmlns:a16="http://schemas.microsoft.com/office/drawing/2014/main" val="2670817178"/>
                  </a:ext>
                </a:extLst>
              </a:tr>
              <a:tr h="1249671">
                <a:tc>
                  <a:txBody>
                    <a:bodyPr/>
                    <a:lstStyle/>
                    <a:p>
                      <a:pPr>
                        <a:lnSpc>
                          <a:spcPct val="107000"/>
                        </a:lnSpc>
                        <a:spcAft>
                          <a:spcPts val="800"/>
                        </a:spcAft>
                      </a:pPr>
                      <a:r>
                        <a:rPr lang="nl-NL" sz="1000">
                          <a:effectLst/>
                        </a:rPr>
                        <a:t>Checkbox (VA)</a:t>
                      </a:r>
                    </a:p>
                    <a:p>
                      <a:pPr>
                        <a:lnSpc>
                          <a:spcPct val="107000"/>
                        </a:lnSpc>
                        <a:spcAft>
                          <a:spcPts val="800"/>
                        </a:spcAft>
                      </a:pPr>
                      <a:r>
                        <a:rPr lang="nl-NL" sz="1000">
                          <a:effectLst/>
                        </a:rPr>
                        <a:t>i.c.m. met een tabel of visualitatie</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a:effectLst/>
                        </a:rPr>
                        <a:t>Bevat geen checkbox</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a:effectLst/>
                        </a:rPr>
                        <a:t>Bevat een checkbox maar is niet gekoppeld aan een tabel of visualisatie.</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a:effectLst/>
                        </a:rPr>
                        <a:t>Bevat een checkbox en bij een aanpassing verandert een tabel of visualisatie op de juiste manier. (denk aan het weergeven van een regressielijn ja of nee)</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a:effectLst/>
                        </a:rPr>
                        <a:t>Bevat meerdere checkboxen die van elkaar afhankelijk zijn. Bijvoorbeeld, als men ja aan vinkt de optie nee niet meer geselecteerd is.</a:t>
                      </a:r>
                    </a:p>
                    <a:p>
                      <a:pPr>
                        <a:lnSpc>
                          <a:spcPct val="107000"/>
                        </a:lnSpc>
                        <a:spcAft>
                          <a:spcPts val="800"/>
                        </a:spcAft>
                      </a:pPr>
                      <a:r>
                        <a:rPr lang="nl-NL" sz="1000">
                          <a:effectLst/>
                        </a:rPr>
                        <a:t>Bij een aanpassing verandert een tabel of visualisatie op de juiste manier.</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extLst>
                  <a:ext uri="{0D108BD9-81ED-4DB2-BD59-A6C34878D82A}">
                    <a16:rowId xmlns:a16="http://schemas.microsoft.com/office/drawing/2014/main" val="3242053395"/>
                  </a:ext>
                </a:extLst>
              </a:tr>
              <a:tr h="917406">
                <a:tc>
                  <a:txBody>
                    <a:bodyPr/>
                    <a:lstStyle/>
                    <a:p>
                      <a:pPr>
                        <a:lnSpc>
                          <a:spcPct val="107000"/>
                        </a:lnSpc>
                        <a:spcAft>
                          <a:spcPts val="800"/>
                        </a:spcAft>
                      </a:pPr>
                      <a:r>
                        <a:rPr lang="nl-NL" sz="1000">
                          <a:effectLst/>
                        </a:rPr>
                        <a:t>Dropdown menu (VA)</a:t>
                      </a:r>
                    </a:p>
                    <a:p>
                      <a:pPr>
                        <a:lnSpc>
                          <a:spcPct val="107000"/>
                        </a:lnSpc>
                        <a:spcAft>
                          <a:spcPts val="800"/>
                        </a:spcAft>
                      </a:pPr>
                      <a:r>
                        <a:rPr lang="nl-NL" sz="1000">
                          <a:effectLst/>
                        </a:rPr>
                        <a:t>i.c.m. met een tabel of visualitatie</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a:effectLst/>
                        </a:rPr>
                        <a:t>Bevat geen dropdown menu</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a:effectLst/>
                        </a:rPr>
                        <a:t>Bevat wel een dropdown menu maar is niet gekoppeld aan een tabel of visualisatie.</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a:effectLst/>
                        </a:rPr>
                        <a:t>Bevat een dropdown menu en bij een aanpassing verandert een tabel of visualisatie op de juiste manier. (denk aan het weergeven van een bepaalde categorie)</a:t>
                      </a:r>
                      <a:endParaRPr lang="nl-NL" sz="100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tc>
                  <a:txBody>
                    <a:bodyPr/>
                    <a:lstStyle/>
                    <a:p>
                      <a:pPr>
                        <a:lnSpc>
                          <a:spcPct val="107000"/>
                        </a:lnSpc>
                        <a:spcAft>
                          <a:spcPts val="800"/>
                        </a:spcAft>
                      </a:pPr>
                      <a:r>
                        <a:rPr lang="nl-NL" sz="1000" dirty="0">
                          <a:effectLst/>
                        </a:rPr>
                        <a:t>Bevat twee </a:t>
                      </a:r>
                      <a:r>
                        <a:rPr lang="nl-NL" sz="1000" dirty="0" err="1">
                          <a:effectLst/>
                        </a:rPr>
                        <a:t>dropdown</a:t>
                      </a:r>
                      <a:r>
                        <a:rPr lang="nl-NL" sz="1000" dirty="0">
                          <a:effectLst/>
                        </a:rPr>
                        <a:t> menu’s waarbij de inhoud van de ene zich aanpast </a:t>
                      </a:r>
                      <a:r>
                        <a:rPr lang="nl-NL" sz="1000" dirty="0" err="1">
                          <a:effectLst/>
                        </a:rPr>
                        <a:t>obv</a:t>
                      </a:r>
                      <a:r>
                        <a:rPr lang="nl-NL" sz="1000" dirty="0">
                          <a:effectLst/>
                        </a:rPr>
                        <a:t> de input van de andere. Een aanpassing verandert een tabel of visualisatie op de juiste manier.</a:t>
                      </a:r>
                      <a:endParaRPr lang="nl-NL" sz="1000" dirty="0">
                        <a:effectLst/>
                        <a:latin typeface="Calibri" panose="020F0502020204030204" pitchFamily="34" charset="0"/>
                        <a:ea typeface="Calibri" panose="020F0502020204030204" pitchFamily="34" charset="0"/>
                        <a:cs typeface="Arial" panose="020B0604020202020204" pitchFamily="34" charset="0"/>
                      </a:endParaRPr>
                    </a:p>
                  </a:txBody>
                  <a:tcPr marL="63513" marR="63513" marT="0" marB="0"/>
                </a:tc>
                <a:extLst>
                  <a:ext uri="{0D108BD9-81ED-4DB2-BD59-A6C34878D82A}">
                    <a16:rowId xmlns:a16="http://schemas.microsoft.com/office/drawing/2014/main" val="630145756"/>
                  </a:ext>
                </a:extLst>
              </a:tr>
            </a:tbl>
          </a:graphicData>
        </a:graphic>
      </p:graphicFrame>
    </p:spTree>
    <p:extLst>
      <p:ext uri="{BB962C8B-B14F-4D97-AF65-F5344CB8AC3E}">
        <p14:creationId xmlns:p14="http://schemas.microsoft.com/office/powerpoint/2010/main" val="3763510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D8B059F7DCE246A0491CCFFD5598AC" ma:contentTypeVersion="11" ma:contentTypeDescription="Een nieuw document maken." ma:contentTypeScope="" ma:versionID="03ed5139072419d40fec27b0308e63a8">
  <xsd:schema xmlns:xsd="http://www.w3.org/2001/XMLSchema" xmlns:xs="http://www.w3.org/2001/XMLSchema" xmlns:p="http://schemas.microsoft.com/office/2006/metadata/properties" xmlns:ns2="13154f4b-2f33-414c-8955-8f00ff7c60b7" xmlns:ns3="f4e78d3a-cc61-49cd-8a14-f134b73d0dc7" targetNamespace="http://schemas.microsoft.com/office/2006/metadata/properties" ma:root="true" ma:fieldsID="6bb4f13012f4f6867aff0fccc57d1b0e" ns2:_="" ns3:_="">
    <xsd:import namespace="13154f4b-2f33-414c-8955-8f00ff7c60b7"/>
    <xsd:import namespace="f4e78d3a-cc61-49cd-8a14-f134b73d0dc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DateTake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154f4b-2f33-414c-8955-8f00ff7c60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4e78d3a-cc61-49cd-8a14-f134b73d0dc7"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94B055-781D-4A1D-936B-C3DFBC994D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154f4b-2f33-414c-8955-8f00ff7c60b7"/>
    <ds:schemaRef ds:uri="f4e78d3a-cc61-49cd-8a14-f134b73d0d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F4A82B-C5C3-4CDC-8EDF-E7B0CF7E3D8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89526E4-2F43-43D9-AE57-27FE7FA0CE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hva_algemeen</Template>
  <TotalTime>45303</TotalTime>
  <Words>1115</Words>
  <Application>Microsoft Office PowerPoint</Application>
  <PresentationFormat>Diavoorstelling (4:3)</PresentationFormat>
  <Paragraphs>121</Paragraphs>
  <Slides>10</Slides>
  <Notes>3</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10</vt:i4>
      </vt:variant>
    </vt:vector>
  </HeadingPairs>
  <TitlesOfParts>
    <vt:vector size="17" baseType="lpstr">
      <vt:lpstr>Arial</vt:lpstr>
      <vt:lpstr>Calibri</vt:lpstr>
      <vt:lpstr>Symbol</vt:lpstr>
      <vt:lpstr>Times New Roman</vt:lpstr>
      <vt:lpstr>Wingdings</vt:lpstr>
      <vt:lpstr>Office Theme</vt:lpstr>
      <vt:lpstr>Office Theme</vt:lpstr>
      <vt:lpstr>PowerPoint-presentatie</vt:lpstr>
      <vt:lpstr>PowerPoint-presentatie</vt:lpstr>
      <vt:lpstr>PowerPoint-presentatie</vt:lpstr>
      <vt:lpstr>PowerPoint-presentatie</vt:lpstr>
      <vt:lpstr>Stappenplan streamlit app</vt:lpstr>
      <vt:lpstr>PowerPoint-presentatie</vt:lpstr>
      <vt:lpstr>Beoordeling (IDS)</vt:lpstr>
      <vt:lpstr>Beoordeling (IDS)</vt:lpstr>
      <vt:lpstr>Beoordeling (VA)</vt:lpstr>
      <vt:lpstr>Deadlines</vt:lpstr>
    </vt:vector>
  </TitlesOfParts>
  <Company>Creja ontwerpen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P.C. Bons</dc:creator>
  <dc:description/>
  <cp:lastModifiedBy>Rick Wolbertus</cp:lastModifiedBy>
  <cp:revision>305</cp:revision>
  <dcterms:created xsi:type="dcterms:W3CDTF">2019-02-01T08:48:32Z</dcterms:created>
  <dcterms:modified xsi:type="dcterms:W3CDTF">2022-09-19T08:27:26Z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Creja ontwerpen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y fmtid="{D5CDD505-2E9C-101B-9397-08002B2CF9AE}" pid="13" name="ContentTypeId">
    <vt:lpwstr>0x01010028D8B059F7DCE246A0491CCFFD5598AC</vt:lpwstr>
  </property>
  <property fmtid="{D5CDD505-2E9C-101B-9397-08002B2CF9AE}" pid="14" name="Order">
    <vt:r8>193000</vt:r8>
  </property>
  <property fmtid="{D5CDD505-2E9C-101B-9397-08002B2CF9AE}" pid="15" name="xd_Signature">
    <vt:bool>false</vt:bool>
  </property>
  <property fmtid="{D5CDD505-2E9C-101B-9397-08002B2CF9AE}" pid="16" name="xd_ProgID">
    <vt:lpwstr/>
  </property>
  <property fmtid="{D5CDD505-2E9C-101B-9397-08002B2CF9AE}" pid="17" name="ComplianceAssetId">
    <vt:lpwstr/>
  </property>
  <property fmtid="{D5CDD505-2E9C-101B-9397-08002B2CF9AE}" pid="18" name="TemplateUrl">
    <vt:lpwstr/>
  </property>
  <property fmtid="{D5CDD505-2E9C-101B-9397-08002B2CF9AE}" pid="19" name="_ExtendedDescription">
    <vt:lpwstr/>
  </property>
  <property fmtid="{D5CDD505-2E9C-101B-9397-08002B2CF9AE}" pid="20" name="TriggerFlowInfo">
    <vt:lpwstr/>
  </property>
</Properties>
</file>