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F82-186C-4281-8657-A27995C3ADC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5FA7-2F9C-4F49-A662-E6D4A17CC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F82-186C-4281-8657-A27995C3ADC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5FA7-2F9C-4F49-A662-E6D4A17CC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9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F82-186C-4281-8657-A27995C3ADC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5FA7-2F9C-4F49-A662-E6D4A17CC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F82-186C-4281-8657-A27995C3ADC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5FA7-2F9C-4F49-A662-E6D4A17CC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8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F82-186C-4281-8657-A27995C3ADC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5FA7-2F9C-4F49-A662-E6D4A17CC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54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F82-186C-4281-8657-A27995C3ADC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5FA7-2F9C-4F49-A662-E6D4A17CC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6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F82-186C-4281-8657-A27995C3ADC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5FA7-2F9C-4F49-A662-E6D4A17CC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F82-186C-4281-8657-A27995C3ADC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5FA7-2F9C-4F49-A662-E6D4A17CC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58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F82-186C-4281-8657-A27995C3ADC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5FA7-2F9C-4F49-A662-E6D4A17CC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3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F82-186C-4281-8657-A27995C3ADC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5FA7-2F9C-4F49-A662-E6D4A17CC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2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F82-186C-4281-8657-A27995C3ADC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5FA7-2F9C-4F49-A662-E6D4A17CC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5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7BF82-186C-4281-8657-A27995C3ADC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5FA7-2F9C-4F49-A662-E6D4A17CC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72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68" y="3491910"/>
            <a:ext cx="3175163" cy="23813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196883">
            <a:off x="8620637" y="3135173"/>
            <a:ext cx="2130879" cy="21308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741" y="947057"/>
            <a:ext cx="1009650" cy="1009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068" y="947057"/>
            <a:ext cx="1009650" cy="1009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684" y="947057"/>
            <a:ext cx="1009650" cy="1009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184" y="947057"/>
            <a:ext cx="1009650" cy="1009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01830" y="2085787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Servo base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871157" y="2091300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Servo left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907773" y="2085787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Servo right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003273" y="208578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Servo claw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6" idx="2"/>
          </p:cNvCxnSpPr>
          <p:nvPr/>
        </p:nvCxnSpPr>
        <p:spPr>
          <a:xfrm>
            <a:off x="2529566" y="1956707"/>
            <a:ext cx="0" cy="7299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5707970" y="2686639"/>
            <a:ext cx="4673" cy="10525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529566" y="2686639"/>
            <a:ext cx="318307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498893" y="1905487"/>
            <a:ext cx="4754" cy="41618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498893" y="2321673"/>
            <a:ext cx="128745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768907" y="2321673"/>
            <a:ext cx="34875" cy="14175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622658" y="1935502"/>
            <a:ext cx="8351" cy="98680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907772" y="2649096"/>
            <a:ext cx="64372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907772" y="2665434"/>
            <a:ext cx="4673" cy="1052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530836" y="1919164"/>
            <a:ext cx="0" cy="7299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6376462" y="2922309"/>
            <a:ext cx="16569" cy="82122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384746" y="2922309"/>
            <a:ext cx="223791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819801" y="5656082"/>
            <a:ext cx="0" cy="5373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5819801" y="6174558"/>
            <a:ext cx="2174045" cy="188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7993846" y="3883843"/>
            <a:ext cx="0" cy="22926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7993846" y="3883842"/>
            <a:ext cx="72594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030685" y="5646654"/>
            <a:ext cx="2470" cy="424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6030684" y="6051034"/>
            <a:ext cx="2174045" cy="18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8204729" y="4006392"/>
            <a:ext cx="0" cy="2063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202808" y="4001349"/>
            <a:ext cx="573548" cy="34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237417" y="3454367"/>
            <a:ext cx="8285" cy="23783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6237417" y="3454367"/>
            <a:ext cx="1058929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7296346" y="3438415"/>
            <a:ext cx="12374" cy="67982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7292150" y="4118236"/>
            <a:ext cx="1427644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6153000" y="3354219"/>
            <a:ext cx="7158" cy="39611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152583" y="3332920"/>
            <a:ext cx="96512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077719" y="3321528"/>
            <a:ext cx="25258" cy="8790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7077719" y="4200612"/>
            <a:ext cx="1642075" cy="213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9226476" y="4522337"/>
            <a:ext cx="9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crt5000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4383220" y="5691128"/>
            <a:ext cx="123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ATMGA328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73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6</cp:revision>
  <dcterms:created xsi:type="dcterms:W3CDTF">2024-04-14T12:57:30Z</dcterms:created>
  <dcterms:modified xsi:type="dcterms:W3CDTF">2024-04-14T13:23:20Z</dcterms:modified>
</cp:coreProperties>
</file>