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4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56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7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0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D41E-6D62-4B04-80A2-D1544A51CD7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9AC1F7-8207-4F8A-A503-BF60E0D78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open.toronto.ca/dataset/neighbourhood-pro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Battle of Neighborhoods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Best location for a new Chinese restaurant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02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Chinese Restaurant Density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737" y="2875228"/>
            <a:ext cx="8915400" cy="2744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3" y="1594338"/>
            <a:ext cx="800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Investigate cluster 2 and cluster 4 for the reason of high income and relatively high Chinese population. Chinese restaurant density is calculated by Chinese restaurants counts/Chinese Population.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112" y="568282"/>
            <a:ext cx="8911687" cy="1280890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112" y="1849172"/>
            <a:ext cx="4962525" cy="2990850"/>
          </a:xfrm>
          <a:prstGeom prst="rect">
            <a:avLst/>
          </a:prstGeom>
        </p:spPr>
      </p:pic>
      <p:pic>
        <p:nvPicPr>
          <p:cNvPr id="5" name="Content Placeholder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86503" y="624110"/>
            <a:ext cx="4895850" cy="2971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186503" y="3595910"/>
            <a:ext cx="4895850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291" y="4925602"/>
            <a:ext cx="5094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two </a:t>
            </a:r>
            <a:r>
              <a:rPr lang="en-US" dirty="0" err="1"/>
              <a:t>neighbourhoods</a:t>
            </a:r>
            <a:r>
              <a:rPr lang="en-US" dirty="0"/>
              <a:t> are "Bedford Park, Lawrence Manor East" and "Silver Hills, York Mills". </a:t>
            </a:r>
            <a:r>
              <a:rPr lang="en-US" dirty="0" smtClean="0"/>
              <a:t>The </a:t>
            </a:r>
            <a:r>
              <a:rPr lang="en-US" dirty="0"/>
              <a:t>next two </a:t>
            </a:r>
            <a:r>
              <a:rPr lang="en-US" dirty="0" err="1"/>
              <a:t>neighbourhoods</a:t>
            </a:r>
            <a:r>
              <a:rPr lang="en-US" dirty="0"/>
              <a:t> are "Bedford Park, Lawrence Manor East" and "Silver Hills, York Mills". </a:t>
            </a:r>
          </a:p>
        </p:txBody>
      </p:sp>
    </p:spTree>
    <p:extLst>
      <p:ext uri="{BB962C8B-B14F-4D97-AF65-F5344CB8AC3E}">
        <p14:creationId xmlns:p14="http://schemas.microsoft.com/office/powerpoint/2010/main" val="40336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neighborhood can win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19745"/>
            <a:ext cx="8915400" cy="3777622"/>
          </a:xfrm>
        </p:spPr>
        <p:txBody>
          <a:bodyPr/>
          <a:lstStyle/>
          <a:p>
            <a:r>
              <a:rPr lang="en-US" dirty="0" smtClean="0"/>
              <a:t>The one which has large Chinese population </a:t>
            </a:r>
          </a:p>
          <a:p>
            <a:r>
              <a:rPr lang="en-US" dirty="0" smtClean="0"/>
              <a:t>The one which has highest average income </a:t>
            </a:r>
          </a:p>
          <a:p>
            <a:r>
              <a:rPr lang="en-US" dirty="0" smtClean="0"/>
              <a:t>The one which has not enough Chinese restaurants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Census data including Asian population, Chinese population, and average income is scraped from  Toronto open data (</a:t>
            </a:r>
            <a:r>
              <a:rPr lang="en-US" dirty="0">
                <a:hlinkClick r:id="rId2"/>
              </a:rPr>
              <a:t>https://open.toronto.ca/dataset/neighbourhood-profiles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Postcode and </a:t>
            </a:r>
            <a:r>
              <a:rPr lang="en-US" dirty="0" err="1" smtClean="0"/>
              <a:t>neighbourhood</a:t>
            </a:r>
            <a:r>
              <a:rPr lang="en-US" dirty="0" smtClean="0"/>
              <a:t> is scrapped </a:t>
            </a:r>
            <a:r>
              <a:rPr lang="en-US" dirty="0"/>
              <a:t>from Wikipedia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://en.wikipedia.org/wiki/List_of_postal_codes_of_Canada:_</a:t>
            </a:r>
            <a:r>
              <a:rPr lang="en-US" dirty="0" smtClean="0">
                <a:hlinkClick r:id="rId3"/>
              </a:rPr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Toronto geospatial data including the latitude and longitude of each </a:t>
            </a:r>
            <a:r>
              <a:rPr lang="en-US" dirty="0" err="1" smtClean="0"/>
              <a:t>neighbourhood</a:t>
            </a:r>
            <a:r>
              <a:rPr lang="en-US" dirty="0" smtClean="0"/>
              <a:t>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cocl.us/Geospatial_data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Chinese restaurant of each neighborhood (Foursquare API)</a:t>
            </a:r>
          </a:p>
        </p:txBody>
      </p:sp>
    </p:spTree>
    <p:extLst>
      <p:ext uri="{BB962C8B-B14F-4D97-AF65-F5344CB8AC3E}">
        <p14:creationId xmlns:p14="http://schemas.microsoft.com/office/powerpoint/2010/main" val="37491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Income Distribution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9510" y="1944285"/>
            <a:ext cx="4924425" cy="3724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762" y="2320523"/>
            <a:ext cx="4895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5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Population </a:t>
            </a:r>
            <a:r>
              <a:rPr lang="en-US" dirty="0" err="1" smtClean="0"/>
              <a:t>Districution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8165" y="2286000"/>
            <a:ext cx="4981575" cy="3724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08762" y="2666999"/>
            <a:ext cx="4895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census data by Postcode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5060" y="2101538"/>
            <a:ext cx="442912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0061" y="2467298"/>
            <a:ext cx="450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Asian origins and Chinese Population is sum up for </a:t>
            </a:r>
            <a:r>
              <a:rPr lang="en-US" dirty="0" err="1" smtClean="0"/>
              <a:t>neighbourhoods</a:t>
            </a:r>
            <a:r>
              <a:rPr lang="en-US" dirty="0" smtClean="0"/>
              <a:t> with same postcode. </a:t>
            </a:r>
          </a:p>
          <a:p>
            <a:endParaRPr lang="en-US" dirty="0"/>
          </a:p>
          <a:p>
            <a:r>
              <a:rPr lang="en-US" dirty="0" smtClean="0"/>
              <a:t>Total income is calculated mean value when merging several </a:t>
            </a:r>
            <a:r>
              <a:rPr lang="en-US" dirty="0" err="1" smtClean="0"/>
              <a:t>neighbourhoods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Foursquare API to find Chinese restaurants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390" y="2259438"/>
            <a:ext cx="5788478" cy="32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3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all data together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819" y="1905000"/>
            <a:ext cx="8915400" cy="35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 to analyze </a:t>
            </a:r>
            <a:r>
              <a:rPr lang="en-US" dirty="0" err="1" smtClean="0"/>
              <a:t>neighbourhoods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079" y="3012028"/>
            <a:ext cx="4924425" cy="30099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4660" y="4374103"/>
            <a:ext cx="3667125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9723" y="2658137"/>
            <a:ext cx="389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5</a:t>
            </a:r>
          </a:p>
          <a:p>
            <a:r>
              <a:rPr lang="en-US" dirty="0" smtClean="0"/>
              <a:t>Limit = 500</a:t>
            </a:r>
          </a:p>
          <a:p>
            <a:r>
              <a:rPr lang="en-US" dirty="0" smtClean="0"/>
              <a:t>Radius = 3000m </a:t>
            </a:r>
          </a:p>
          <a:p>
            <a:r>
              <a:rPr lang="en-US" dirty="0" smtClean="0"/>
              <a:t>Query using </a:t>
            </a:r>
            <a:r>
              <a:rPr lang="en-US" dirty="0"/>
              <a:t>Chinese restaurant </a:t>
            </a:r>
            <a:r>
              <a:rPr lang="en-US" dirty="0" err="1"/>
              <a:t>categoryId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98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226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Battle of Neighborhoods</vt:lpstr>
      <vt:lpstr>which neighborhood can win </vt:lpstr>
      <vt:lpstr>Data acquisition and cleaning </vt:lpstr>
      <vt:lpstr>Average Income Distribution</vt:lpstr>
      <vt:lpstr>Chinese Population Districution </vt:lpstr>
      <vt:lpstr>Merge census data by Postcode </vt:lpstr>
      <vt:lpstr>Use Foursquare API to find Chinese restaurants</vt:lpstr>
      <vt:lpstr>Combined all data together </vt:lpstr>
      <vt:lpstr>K-Mean Clustering to analyze neighbourhoods</vt:lpstr>
      <vt:lpstr>Calculate Chinese Restaurant Density </vt:lpstr>
      <vt:lpstr>Conclusion </vt:lpstr>
    </vt:vector>
  </TitlesOfParts>
  <Company>Hitachi High Technologies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Zhang, Melody</dc:creator>
  <cp:lastModifiedBy>Zhang, Melody</cp:lastModifiedBy>
  <cp:revision>5</cp:revision>
  <dcterms:created xsi:type="dcterms:W3CDTF">2019-08-22T05:00:17Z</dcterms:created>
  <dcterms:modified xsi:type="dcterms:W3CDTF">2019-08-22T05:55:00Z</dcterms:modified>
</cp:coreProperties>
</file>