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Extra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ExtraLight-italic.fntdata"/><Relationship Id="rId23" Type="http://schemas.openxmlformats.org/officeDocument/2006/relationships/font" Target="fonts/Montserrat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421cf5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421cf5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421cf56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421cf56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421cf56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421cf56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421cf56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421cf56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421cf5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421cf5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421cf5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421cf5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421cf56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421cf56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421cf56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421cf56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421cf56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421cf5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21cf5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421cf5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421cf56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421cf56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421cf56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421cf56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eleniumhq.org/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appium.io/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wnload.oracle.com/otn/java/jdk/8u231-b11/5b13a193868b4bf28bcb45c792fce896/jdk-8u231-linux-x64.tar.gz" TargetMode="External"/><Relationship Id="rId4" Type="http://schemas.openxmlformats.org/officeDocument/2006/relationships/hyperlink" Target="https://download.oracle.com/otn/java/jdk/8u231-b11/5b13a193868b4bf28bcb45c792fce896/jdk-8u231-linux-x64.tar.gz" TargetMode="External"/><Relationship Id="rId5" Type="http://schemas.openxmlformats.org/officeDocument/2006/relationships/hyperlink" Target="https://download.oracle.com/otn/java/jdk/8u231-b11/5b13a193868b4bf28bcb45c792fce896/jdk-8u231-windows-x64.ex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omes1876/Automacao/raw/master/ADBs/MAC.zip" TargetMode="External"/><Relationship Id="rId4" Type="http://schemas.openxmlformats.org/officeDocument/2006/relationships/hyperlink" Target="https://github.com/gomes1876/Automacao/raw/master/ADBs/linux.zip" TargetMode="External"/><Relationship Id="rId5" Type="http://schemas.openxmlformats.org/officeDocument/2006/relationships/hyperlink" Target="https://github.com/gomes1876/Automacao/raw/master/ADBs/windows.z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78250" y="178050"/>
            <a:ext cx="53253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 AUTOMAÇÃO DE TESTES  </a:t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55" name="Google Shape;55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750" y="1723975"/>
            <a:ext cx="1747975" cy="16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6450" y="1694100"/>
            <a:ext cx="1747974" cy="175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277100" y="225425"/>
            <a:ext cx="7245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Android</a:t>
            </a:r>
            <a:endParaRPr sz="27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277100" y="1087250"/>
            <a:ext cx="8485800" cy="383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{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“deviceName”: “Mi A2",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“platformName”: “Android”,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“appPackage” : “”,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“appActivity” : “"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}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277100" y="225425"/>
            <a:ext cx="7245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iOS</a:t>
            </a:r>
            <a:endParaRPr sz="27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277100" y="1087250"/>
            <a:ext cx="8485800" cy="383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{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   "platformName": "iOS",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   "platformVersion": "11.0",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   "deviceName": "iPhone 7",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   "automationName": "XCUITest",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   "UDID": "A7E8FFD7-5705-4216-9C93-748433BACD97"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}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277100" y="225425"/>
            <a:ext cx="84858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TITLE</a:t>
            </a:r>
            <a:endParaRPr sz="27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277100" y="1087250"/>
            <a:ext cx="8485800" cy="383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TEXT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078250" y="2337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INSTALANDO O APPIUM</a:t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77100" y="1087250"/>
            <a:ext cx="8485800" cy="331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Pré-requisitos: 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Ter as seguintes variáveis de ambiente apontadas: 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JAVA_HOME 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Adb.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078250" y="2337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JDK PARA JAVA_HOME</a:t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77100" y="1087250"/>
            <a:ext cx="8485800" cy="331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Localidade:</a:t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pt-BR" sz="20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C:\Users\SEU_USUARIO\Java\JDK_NA_SUA_VERSAO\</a:t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Download:</a:t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uFill>
                  <a:noFill/>
                </a:uFill>
                <a:latin typeface="Montserrat ExtraLight"/>
                <a:ea typeface="Montserrat ExtraLight"/>
                <a:cs typeface="Montserrat ExtraLight"/>
                <a:sym typeface="Montserrat ExtraLight"/>
                <a:hlinkClick r:id="rId3"/>
              </a:rPr>
              <a:t>MAC</a:t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uFill>
                  <a:noFill/>
                </a:uFill>
                <a:latin typeface="Montserrat ExtraLight"/>
                <a:ea typeface="Montserrat ExtraLight"/>
                <a:cs typeface="Montserrat ExtraLight"/>
                <a:sym typeface="Montserrat ExtraLight"/>
                <a:hlinkClick r:id="rId4"/>
              </a:rPr>
              <a:t>LINUX</a:t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uFill>
                  <a:noFill/>
                </a:uFill>
                <a:latin typeface="Montserrat ExtraLight"/>
                <a:ea typeface="Montserrat ExtraLight"/>
                <a:cs typeface="Montserrat ExtraLight"/>
                <a:sym typeface="Montserrat ExtraLight"/>
                <a:hlinkClick r:id="rId5"/>
              </a:rPr>
              <a:t>WINDOWS</a:t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078250" y="2337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ADB</a:t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77100" y="1087250"/>
            <a:ext cx="8485800" cy="331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Download:</a:t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uFill>
                  <a:noFill/>
                </a:uFill>
                <a:latin typeface="Montserrat ExtraLight"/>
                <a:ea typeface="Montserrat ExtraLight"/>
                <a:cs typeface="Montserrat ExtraLight"/>
                <a:sym typeface="Montserrat ExtraLight"/>
                <a:hlinkClick r:id="rId3"/>
              </a:rPr>
              <a:t>MAC</a:t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uFill>
                  <a:noFill/>
                </a:uFill>
                <a:latin typeface="Montserrat ExtraLight"/>
                <a:ea typeface="Montserrat ExtraLight"/>
                <a:cs typeface="Montserrat ExtraLight"/>
                <a:sym typeface="Montserrat ExtraLight"/>
                <a:hlinkClick r:id="rId4"/>
              </a:rPr>
              <a:t>LINUX</a:t>
            </a:r>
            <a:endParaRPr sz="20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uFill>
                  <a:noFill/>
                </a:uFill>
                <a:latin typeface="Montserrat ExtraLight"/>
                <a:ea typeface="Montserrat ExtraLight"/>
                <a:cs typeface="Montserrat ExtraLight"/>
                <a:sym typeface="Montserrat ExtraLight"/>
                <a:hlinkClick r:id="rId5"/>
              </a:rPr>
              <a:t>WINDOWS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078250" y="23377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ADB</a:t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77100" y="1087250"/>
            <a:ext cx="8485800" cy="331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Após fazer o download colocar a pasta descompactada no caminho do seu usuário, para encontrar a pasta de usuário digite no seu gerenciador de arquivos :</a:t>
            </a: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˜/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2078250" y="233775"/>
            <a:ext cx="5336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CONFIGURANDO APPIUM</a:t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277100" y="1087250"/>
            <a:ext cx="8485800" cy="331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Após iniciar o aplicativo vá em advanced e selecione Allow Session Override. Agora clique em Start server.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Após ter feito isso, vamos realizar a configuração para podermos mapear os elementos no Mobile. 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078250" y="233775"/>
            <a:ext cx="5336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CONFIGURANDO APPIUM</a:t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277100" y="1087250"/>
            <a:ext cx="8485800" cy="331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Clique em Appium e depois em New Session Window.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Depois disso precisaremos criar um JSON de identificação do dispositivo, com as seguintes </a:t>
            </a: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informações</a:t>
            </a: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: Plataforma, Versão da plataforma, Nome do dispositivo.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2078250" y="233775"/>
            <a:ext cx="5336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CONFIGURANDO APPIUM</a:t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77100" y="1087250"/>
            <a:ext cx="8485800" cy="3316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Para Android: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	</a:t>
            </a: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AppPackage, AppActivity.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Para iOS: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	UDID, identificar o nome da automação.</a:t>
            </a:r>
            <a:endParaRPr sz="2400">
              <a:solidFill>
                <a:srgbClr val="FFFFFF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903650" y="233775"/>
            <a:ext cx="5336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AGORA PODEMOS GERAR UMA DAS DUAS CAPABILITIES(JSONs)</a:t>
            </a:r>
            <a:endParaRPr sz="30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1903650" y="4254525"/>
            <a:ext cx="23001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ANDROID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940250" y="4254525"/>
            <a:ext cx="23001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highlight>
                  <a:srgbClr val="666666"/>
                </a:highlight>
                <a:latin typeface="Montserrat ExtraLight"/>
                <a:ea typeface="Montserrat ExtraLight"/>
                <a:cs typeface="Montserrat ExtraLight"/>
                <a:sym typeface="Montserrat ExtraLight"/>
              </a:rPr>
              <a:t>iOS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1903650" y="1986825"/>
            <a:ext cx="2300100" cy="2182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577" y="2259364"/>
            <a:ext cx="1462248" cy="163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940250" y="1986825"/>
            <a:ext cx="2300100" cy="2182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563" y="2600067"/>
            <a:ext cx="1615475" cy="9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