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Ligh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Extra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Ligh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3846f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643846f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3846fc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643846fc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3846fc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643846fc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3846fc7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643846fc7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3846fc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43846fc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3846fc7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43846fc7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3846fc7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43846fc7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3846fc7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43846fc7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3846fc7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43846fc7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factoring.guru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brizeno.wordpress.com/category/padroes-de-projeto/flyweight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sourcemaking.com/design_patterns/flyweight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5650" y="2003500"/>
            <a:ext cx="1833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pt-BR" sz="2300">
                <a:latin typeface="Montserrat ExtraLight"/>
                <a:ea typeface="Montserrat ExtraLight"/>
                <a:cs typeface="Montserrat ExtraLight"/>
                <a:sym typeface="Montserrat ExtraLight"/>
              </a:rPr>
              <a:t>Flyweight</a:t>
            </a:r>
            <a:endParaRPr sz="23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29700" cy="5143500"/>
          </a:xfrm>
          <a:prstGeom prst="rect">
            <a:avLst/>
          </a:prstGeom>
          <a:solidFill>
            <a:srgbClr val="CF4141">
              <a:alpha val="63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32350" y="634675"/>
            <a:ext cx="537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DESIGN PATTERNS</a:t>
            </a:r>
            <a:endParaRPr b="0" i="0" sz="4000" u="none" cap="none" strike="noStrike">
              <a:solidFill>
                <a:srgbClr val="00000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37175" y="4073500"/>
            <a:ext cx="2472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Gabriel Gomes de Oliveira</a:t>
            </a:r>
            <a:endParaRPr b="0" i="0" sz="1400" u="none" cap="none" strike="noStrike">
              <a:solidFill>
                <a:srgbClr val="000000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56551" y="287850"/>
            <a:ext cx="38850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REFERÊNCIA</a:t>
            </a:r>
            <a:r>
              <a:rPr lang="pt-BR" sz="4000">
                <a:latin typeface="Montserrat ExtraLight"/>
                <a:ea typeface="Montserrat ExtraLight"/>
                <a:cs typeface="Montserrat ExtraLight"/>
                <a:sym typeface="Montserrat ExtraLight"/>
              </a:rPr>
              <a:t>S</a:t>
            </a:r>
            <a:endParaRPr sz="40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descr="Refactoring.Guru" id="63" name="Google Shape;63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825" y="1489375"/>
            <a:ext cx="1455488" cy="175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64" name="Google Shape;64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2950" y="2138363"/>
            <a:ext cx="3458099" cy="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0700" y="1489375"/>
            <a:ext cx="1604575" cy="20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 que é?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73" name="Google Shape;73;p15"/>
          <p:cNvSpPr txBox="1"/>
          <p:nvPr/>
        </p:nvSpPr>
        <p:spPr>
          <a:xfrm>
            <a:off x="494425" y="1328300"/>
            <a:ext cx="38784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Padrão de design estrutural que permite ajustar mais objetos à quantidade disponível de RAM, compartilhando partes comuns do estado entre vários objetos, em vez de manter todos os dados em cada objeto.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3700"/>
            <a:ext cx="4466374" cy="27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80" name="Google Shape;80;p16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 que é?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82" name="Google Shape;82;p16"/>
          <p:cNvSpPr txBox="1"/>
          <p:nvPr/>
        </p:nvSpPr>
        <p:spPr>
          <a:xfrm>
            <a:off x="494425" y="1328300"/>
            <a:ext cx="82341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Cada objeto "flyweight" é dividido em duas partes: a parte dependente do estado (extrínseca) e a parte independente do estado (intrínseca). O estado intrínseco é armazenado (compartilhado) no objeto Flyweight. O estado extrínseco é armazenado ou calculado pelos objetos do cliente e passado para o Flyweight quando suas operações são invocadas.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88" name="Google Shape;88;p17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 que é?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90" name="Google Shape;90;p17"/>
          <p:cNvSpPr txBox="1"/>
          <p:nvPr/>
        </p:nvSpPr>
        <p:spPr>
          <a:xfrm>
            <a:off x="494425" y="1179213"/>
            <a:ext cx="8234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Cada objeto "flyweight" é dividido em duas partes</a:t>
            </a:r>
            <a:endParaRPr sz="2400">
              <a:solidFill>
                <a:srgbClr val="444444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61351" l="68709" r="0" t="0"/>
          <a:stretch/>
        </p:blipFill>
        <p:spPr>
          <a:xfrm>
            <a:off x="3096125" y="2533625"/>
            <a:ext cx="3030701" cy="233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 rot="10800000">
            <a:off x="4927025" y="2459025"/>
            <a:ext cx="2000100" cy="368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6992125" y="2152150"/>
            <a:ext cx="17364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intrínseca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73200" y="2152150"/>
            <a:ext cx="17364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extrínseca</a:t>
            </a:r>
            <a:endParaRPr/>
          </a:p>
        </p:txBody>
      </p:sp>
      <p:cxnSp>
        <p:nvCxnSpPr>
          <p:cNvPr id="95" name="Google Shape;95;p17"/>
          <p:cNvCxnSpPr/>
          <p:nvPr/>
        </p:nvCxnSpPr>
        <p:spPr>
          <a:xfrm rot="10800000">
            <a:off x="1341875" y="2654475"/>
            <a:ext cx="1965900" cy="84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101" name="Google Shape;101;p18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 que é?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103" name="Google Shape;103;p18"/>
          <p:cNvSpPr txBox="1"/>
          <p:nvPr/>
        </p:nvSpPr>
        <p:spPr>
          <a:xfrm>
            <a:off x="494425" y="1328300"/>
            <a:ext cx="82341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pt-BR" sz="24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ntrínseca</a:t>
            </a: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:Parte independente do estado(Este é armazenado -Compartilhado- no objeto </a:t>
            </a:r>
            <a:r>
              <a:rPr lang="pt-BR"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Flyweight</a:t>
            </a: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).</a:t>
            </a:r>
            <a:endParaRPr sz="2400">
              <a:solidFill>
                <a:srgbClr val="444444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44444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Extrínseca</a:t>
            </a:r>
            <a:r>
              <a:rPr lang="pt-BR" sz="2400">
                <a:solidFill>
                  <a:srgbClr val="444444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:Parte dependente do estado(Este é armazenado ou calculado pelos objetos do cliente e passado para o Flyweight quando suas operações são invocadas.)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109" name="Google Shape;109;p19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Lista de controle: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111" name="Google Shape;111;p19"/>
          <p:cNvSpPr txBox="1"/>
          <p:nvPr/>
        </p:nvSpPr>
        <p:spPr>
          <a:xfrm>
            <a:off x="494425" y="1328300"/>
            <a:ext cx="82341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Garanta que a sobrecarga do objeto seja um problema que precise de atenção.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Divida o estado da classe de destino em estado compartilhável (intrínseco) e estado não compartilhável (extrínseco).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117" name="Google Shape;117;p20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Lista de controle:</a:t>
              </a:r>
              <a:endParaRPr sz="2400"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119" name="Google Shape;119;p20"/>
          <p:cNvSpPr txBox="1"/>
          <p:nvPr/>
        </p:nvSpPr>
        <p:spPr>
          <a:xfrm>
            <a:off x="494425" y="1328300"/>
            <a:ext cx="82341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Factory que pode armazenar em cache e reutilizar instâncias de classe existentes.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O cliente deve usar o Factory em vez do novo operador para solicitar objetos.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1"/>
          <p:cNvGrpSpPr/>
          <p:nvPr/>
        </p:nvGrpSpPr>
        <p:grpSpPr>
          <a:xfrm>
            <a:off x="0" y="0"/>
            <a:ext cx="3977344" cy="929700"/>
            <a:chOff x="0" y="0"/>
            <a:chExt cx="5564275" cy="929700"/>
          </a:xfrm>
        </p:grpSpPr>
        <p:sp>
          <p:nvSpPr>
            <p:cNvPr id="125" name="Google Shape;125;p21"/>
            <p:cNvSpPr/>
            <p:nvPr/>
          </p:nvSpPr>
          <p:spPr>
            <a:xfrm rot="5400000">
              <a:off x="2106900" y="-2106900"/>
              <a:ext cx="929700" cy="5143500"/>
            </a:xfrm>
            <a:prstGeom prst="rect">
              <a:avLst/>
            </a:prstGeom>
            <a:gradFill>
              <a:gsLst>
                <a:gs pos="0">
                  <a:srgbClr val="CF4141">
                    <a:alpha val="63921"/>
                  </a:srgbClr>
                </a:gs>
                <a:gs pos="100000">
                  <a:srgbClr val="F3F3F3">
                    <a:alpha val="63921"/>
                  </a:srgbClr>
                </a:gs>
              </a:gsLst>
              <a:lin ang="18900044" scaled="0"/>
            </a:gra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191875" y="0"/>
              <a:ext cx="5372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r>
                <a:rPr lang="pt-BR" sz="23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Flyweight</a:t>
              </a:r>
              <a:endParaRPr sz="23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	</a:t>
              </a:r>
              <a:r>
                <a:rPr lang="pt-BR" sz="2400">
                  <a:solidFill>
                    <a:schemeClr val="dk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Ponto de destaque:</a:t>
              </a:r>
              <a:endParaRPr sz="24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sp>
        <p:nvSpPr>
          <p:cNvPr id="127" name="Google Shape;127;p21"/>
          <p:cNvSpPr txBox="1"/>
          <p:nvPr/>
        </p:nvSpPr>
        <p:spPr>
          <a:xfrm>
            <a:off x="494425" y="1328300"/>
            <a:ext cx="82341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Enquanto o Flyweight mostra como criar muitos objetos pequenos, o Facade mostra como criar um único objeto para representar um subsistema inteiro</a:t>
            </a:r>
            <a:r>
              <a:rPr lang="pt-BR" sz="2400">
                <a:latin typeface="Montserrat ExtraLight"/>
                <a:ea typeface="Montserrat ExtraLight"/>
                <a:cs typeface="Montserrat ExtraLight"/>
                <a:sym typeface="Montserrat ExtraLight"/>
              </a:rPr>
              <a:t>.</a:t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