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F88A0-68E4-4B9D-830D-A72EC190C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9B335A-875E-4545-832C-216C74FB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875A4-135C-4CC7-8F54-3535B7D6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1E44F-3996-4EE8-AE27-80D33352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74B74-0C8A-4623-A43C-04076201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362FE-E99D-450C-B0F4-EF43D05C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FF65DD-5BBF-41E5-9DE4-DF525525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73F74-9561-4F2B-BD10-89BB6691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1B2CD-27CA-4FBC-8F2B-50F769F1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B9CBD-9965-4355-9470-2491EC4B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A1C790-1C31-4C79-8CDF-7B0A8512A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50220E-BA8D-433E-9017-31C04AC8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90823-AE2C-478B-A03D-6C5E2B10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63385-6965-4F5E-87C9-F617CFD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3D698-84ED-4516-8E63-E4A1F33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13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04A64-61C3-4FE6-98F5-47A15942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F81FC-5464-404F-B811-12157848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1681D-B6D5-49E2-AC0A-102ED921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1BD3-4C3B-4243-838A-EB53B066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7524C-3CD9-423A-A328-B7B21FE6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1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04BA-A52F-49B1-846B-379ABC41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43993-9A53-4EAA-9796-2F03C9D9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13B3F-D205-45F3-9615-D09D2375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8A771-104B-4D95-ACEE-9F50FD7A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D097E-9C29-40BB-9E9B-BF35A93C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9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300E-5B7E-4518-B98F-CF25A470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8DF8A-4152-4E82-986A-90A6D001C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32F06-B92A-45C9-B5AB-66C8AD860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5FEBD-5475-4BD4-8AF8-A7EB5DBF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AAA7E-5218-48B5-8BC1-74E4BBC1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82541-8DE4-41FC-A209-E1C9BCAB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52DDD-3AB3-45C4-A56F-080EA670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65C5B-114B-401A-88F0-85EB419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C538F-FA79-450B-BAA9-700C453F8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4A4F72-B5DA-4C54-A4C7-4717BD994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3295A2-F090-4A57-AFE4-B3921C905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27AB8B-677E-4D97-986C-1F637377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4390F9-3569-4FCB-A295-0E84B432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724297-4F5B-4807-8AF8-CD182382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DE39C-5DE0-4483-9029-824FE2D5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4DDE65-E6FC-4DD5-9AB9-BC92957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0E8C21-A2FC-4611-8757-CCF4017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6A1BA3-4D04-4C03-A208-EC247B70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E7E881-882A-4730-9009-8E919E31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75DDDB-48EB-41C0-8DED-3538925A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78465-2A6C-4834-ADB7-D1ACDD2A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6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F9B5-3224-4542-8257-D45BC07D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01F19-0535-449D-A523-547C4AE5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A0170C-0D7B-45FD-85BC-9401DB6F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EAD8B-BBAA-4F92-BF13-3C8EEE8E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93579-2B33-4651-BDBD-6003C7C8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05E1F-42C8-4071-AFC7-C0EAA7EB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896C6-AE63-4782-BBCF-D0E46A91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4D0E61-A475-40F8-9C7A-3AD44A290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471428-6747-4321-BBC1-4C99E672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628B0A-E806-482C-B3D9-085795A7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0ACF0B-8B90-4343-8A3B-FE9AC08D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764AA0-81EC-4DB5-9A12-5F8CCD9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72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91C27C-5FEE-422C-83E8-F54FE462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C9239-C709-4B76-ACA6-28E180BC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173C-C9DB-43B4-906B-71E55BA7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D729-4FF5-4DB8-833C-FADA384438B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6496A-428A-4D1E-9239-D5F77EFF1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D345D-08C1-4419-920C-B5D26696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DC2BE-925F-4C2F-A702-5A3F630015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38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 descr="Nestlé usa TikTok como plataforma de inovação das marcas no Brasil -  Mercado Produtivo">
            <a:extLst>
              <a:ext uri="{FF2B5EF4-FFF2-40B4-BE49-F238E27FC236}">
                <a16:creationId xmlns:a16="http://schemas.microsoft.com/office/drawing/2014/main" id="{4D5D0FB0-9BAC-4444-9865-05EE3822F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" b="-1"/>
          <a:stretch/>
        </p:blipFill>
        <p:spPr bwMode="auto">
          <a:xfrm>
            <a:off x="921910" y="44492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13BDEE-A31B-405F-B58A-A2471C4E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5512" y="504170"/>
            <a:ext cx="4526488" cy="2468880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CASE ENGENHEIRO DE DADOS</a:t>
            </a:r>
          </a:p>
        </p:txBody>
      </p:sp>
    </p:spTree>
    <p:extLst>
      <p:ext uri="{BB962C8B-B14F-4D97-AF65-F5344CB8AC3E}">
        <p14:creationId xmlns:p14="http://schemas.microsoft.com/office/powerpoint/2010/main" val="30277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AA35-6D9F-4C07-9BB5-7C8F3A54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26"/>
            <a:ext cx="10515600" cy="1325563"/>
          </a:xfrm>
        </p:spPr>
        <p:txBody>
          <a:bodyPr/>
          <a:lstStyle/>
          <a:p>
            <a:r>
              <a:rPr lang="pt-BR" dirty="0">
                <a:latin typeface="Abadi" panose="020B0604020202020204" pitchFamily="34" charset="0"/>
              </a:rPr>
              <a:t>A SUA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6D43-CC9F-486C-AD98-0FD45FD7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5"/>
            <a:ext cx="10515600" cy="5251268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latin typeface="Abadi" panose="020B0604020104020204" pitchFamily="34" charset="0"/>
              </a:rPr>
              <a:t>Você recebeu 6 bases distintas: Cargos, CEP, Clientes, Funcionários, Nível e PQ. </a:t>
            </a:r>
            <a:br>
              <a:rPr lang="pt-BR" dirty="0">
                <a:latin typeface="Abadi" panose="020B0604020104020204" pitchFamily="34" charset="0"/>
              </a:rPr>
            </a:br>
            <a:endParaRPr lang="pt-BR" dirty="0">
              <a:latin typeface="Abadi" panose="020B0604020104020204" pitchFamily="34" charset="0"/>
            </a:endParaRPr>
          </a:p>
          <a:p>
            <a:r>
              <a:rPr lang="pt-BR" dirty="0">
                <a:latin typeface="Abadi" panose="020B0604020104020204" pitchFamily="34" charset="0"/>
              </a:rPr>
              <a:t>Lembre que somos a maior empresa de bens de consumo do mundo e que no dia a dia você irá trabalhar com bases muito maiores. </a:t>
            </a:r>
            <a:br>
              <a:rPr lang="pt-BR" dirty="0">
                <a:latin typeface="Abadi" panose="020B0604020104020204" pitchFamily="34" charset="0"/>
              </a:rPr>
            </a:br>
            <a:endParaRPr lang="pt-BR" dirty="0">
              <a:latin typeface="Abadi" panose="020B0604020104020204" pitchFamily="34" charset="0"/>
            </a:endParaRPr>
          </a:p>
          <a:p>
            <a:r>
              <a:rPr lang="pt-BR" dirty="0">
                <a:latin typeface="Abadi" panose="020B0604020104020204" pitchFamily="34" charset="0"/>
              </a:rPr>
              <a:t>Must </a:t>
            </a:r>
            <a:r>
              <a:rPr lang="pt-BR" dirty="0" err="1">
                <a:latin typeface="Abadi" panose="020B0604020104020204" pitchFamily="34" charset="0"/>
              </a:rPr>
              <a:t>have</a:t>
            </a:r>
            <a:r>
              <a:rPr lang="pt-BR" dirty="0">
                <a:latin typeface="Abadi" panose="020B0604020104020204" pitchFamily="34" charset="0"/>
              </a:rPr>
              <a:t>: ETL e Documentação. 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Escolha uma linguagem para demonstrar a lógica (</a:t>
            </a:r>
            <a:r>
              <a:rPr lang="pt-BR" dirty="0" err="1">
                <a:latin typeface="Abadi" panose="020B0604020104020204" pitchFamily="34" charset="0"/>
              </a:rPr>
              <a:t>python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pyspark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scala</a:t>
            </a:r>
            <a:r>
              <a:rPr lang="pt-BR" dirty="0">
                <a:latin typeface="Abadi" panose="020B0604020104020204" pitchFamily="34" charset="0"/>
              </a:rPr>
              <a:t> ou R)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Utilização de pelo menos 2 funções (</a:t>
            </a:r>
            <a:r>
              <a:rPr lang="pt-BR" dirty="0" err="1">
                <a:latin typeface="Abadi" panose="020B0604020104020204" pitchFamily="34" charset="0"/>
              </a:rPr>
              <a:t>Window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GroupBy</a:t>
            </a:r>
            <a:r>
              <a:rPr lang="pt-BR" dirty="0">
                <a:latin typeface="Abadi" panose="020B0604020104020204" pitchFamily="34" charset="0"/>
              </a:rPr>
              <a:t>, Union)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Lembre-se: Você é o responsável por tratar e fazer os relacionamentos dessas bases da melhor maneira possível!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O entregável poderá ser uma apresentação ou os códigos comentados com a documentação (ou ambos)</a:t>
            </a:r>
            <a:br>
              <a:rPr lang="pt-BR" dirty="0">
                <a:latin typeface="Abadi" panose="020B0604020104020204" pitchFamily="34" charset="0"/>
              </a:rPr>
            </a:br>
            <a:endParaRPr lang="pt-BR" dirty="0">
              <a:latin typeface="Abadi" panose="020B0604020104020204" pitchFamily="34" charset="0"/>
            </a:endParaRPr>
          </a:p>
          <a:p>
            <a:r>
              <a:rPr lang="pt-BR" dirty="0">
                <a:latin typeface="Abadi" panose="020B0604020104020204" pitchFamily="34" charset="0"/>
              </a:rPr>
              <a:t>Nice </a:t>
            </a:r>
            <a:r>
              <a:rPr lang="pt-BR" dirty="0" err="1">
                <a:latin typeface="Abadi" panose="020B0604020104020204" pitchFamily="34" charset="0"/>
              </a:rPr>
              <a:t>to</a:t>
            </a:r>
            <a:r>
              <a:rPr lang="pt-BR" dirty="0">
                <a:latin typeface="Abadi" panose="020B0604020104020204" pitchFamily="34" charset="0"/>
              </a:rPr>
              <a:t> </a:t>
            </a:r>
            <a:r>
              <a:rPr lang="pt-BR" dirty="0" err="1">
                <a:latin typeface="Abadi" panose="020B0604020104020204" pitchFamily="34" charset="0"/>
              </a:rPr>
              <a:t>have</a:t>
            </a:r>
            <a:r>
              <a:rPr lang="pt-BR" dirty="0">
                <a:latin typeface="Abadi" panose="020B0604020104020204" pitchFamily="34" charset="0"/>
              </a:rPr>
              <a:t>: 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5 insights relevantes dos </a:t>
            </a:r>
            <a:r>
              <a:rPr lang="pt-BR" dirty="0" err="1">
                <a:latin typeface="Abadi" panose="020B0604020104020204" pitchFamily="34" charset="0"/>
              </a:rPr>
              <a:t>datasets</a:t>
            </a:r>
            <a:r>
              <a:rPr lang="pt-BR" dirty="0">
                <a:latin typeface="Abadi" panose="020B0604020104020204" pitchFamily="34" charset="0"/>
              </a:rPr>
              <a:t> apresentados. 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Utilização de uma Biblioteca/Framework extra (exemplo Pandas).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Lógica ou tratativa para dados sensíveis.</a:t>
            </a:r>
          </a:p>
          <a:p>
            <a:pPr lvl="1"/>
            <a:r>
              <a:rPr lang="pt-BR" dirty="0">
                <a:latin typeface="Abadi" panose="020B0604020104020204" pitchFamily="34" charset="0"/>
              </a:rPr>
              <a:t>Data </a:t>
            </a:r>
            <a:r>
              <a:rPr lang="pt-BR" dirty="0" err="1">
                <a:latin typeface="Abadi" panose="020B0604020104020204" pitchFamily="34" charset="0"/>
              </a:rPr>
              <a:t>visualization</a:t>
            </a:r>
            <a:r>
              <a:rPr lang="pt-BR" dirty="0">
                <a:latin typeface="Abadi" panose="020B0604020104020204" pitchFamily="34" charset="0"/>
              </a:rPr>
              <a:t>.</a:t>
            </a:r>
          </a:p>
          <a:p>
            <a:pPr marL="457200" lvl="1" indent="0">
              <a:buNone/>
            </a:pPr>
            <a:endParaRPr lang="pt-BR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pt-BR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r>
              <a:rPr lang="pt-BR" dirty="0">
                <a:latin typeface="Abadi" panose="020B0604020104020204" pitchFamily="34" charset="0"/>
              </a:rPr>
              <a:t>Seja criativo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DE2937-92D6-4F98-92E8-79F2EE0EF8EE}"/>
              </a:ext>
            </a:extLst>
          </p:cNvPr>
          <p:cNvSpPr/>
          <p:nvPr/>
        </p:nvSpPr>
        <p:spPr>
          <a:xfrm>
            <a:off x="0" y="0"/>
            <a:ext cx="6197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Nestlé usa TikTok como plataforma de inovação das marcas no Brasil -  Mercado Produtivo">
            <a:extLst>
              <a:ext uri="{FF2B5EF4-FFF2-40B4-BE49-F238E27FC236}">
                <a16:creationId xmlns:a16="http://schemas.microsoft.com/office/drawing/2014/main" id="{4A5DC0E4-550B-4AB4-BCA1-12389B002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7" b="-1"/>
          <a:stretch/>
        </p:blipFill>
        <p:spPr bwMode="auto">
          <a:xfrm>
            <a:off x="9872870" y="0"/>
            <a:ext cx="2319130" cy="1596416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Contorno de rosto sorridente com preenchimento sólido">
            <a:extLst>
              <a:ext uri="{FF2B5EF4-FFF2-40B4-BE49-F238E27FC236}">
                <a16:creationId xmlns:a16="http://schemas.microsoft.com/office/drawing/2014/main" id="{28F39718-DE9D-4B54-9D51-AF34B195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9839" y="6397727"/>
            <a:ext cx="422366" cy="4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9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Rockwell</vt:lpstr>
      <vt:lpstr>Tema do Office</vt:lpstr>
      <vt:lpstr>CASE ENGENHEIRO DE DADOS</vt:lpstr>
      <vt:lpstr>A SUA TAREFA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ENGENHEIRO DE DADOS</dc:title>
  <dc:creator>Kristman,Patricia,SAO PAULO,eBusiness</dc:creator>
  <cp:lastModifiedBy>Vitolo,Alexandre,BR-São Paulo</cp:lastModifiedBy>
  <cp:revision>5</cp:revision>
  <dcterms:created xsi:type="dcterms:W3CDTF">2020-12-18T02:08:32Z</dcterms:created>
  <dcterms:modified xsi:type="dcterms:W3CDTF">2023-02-14T21:36:53Z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2020-12-18T02:21:39Z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c26d5250-5aa2-4bef-9393-315e025551d3</vt:lpwstr>
  </property>
  <property fmtid="{D5CDD505-2E9C-101B-9397-08002B2CF9AE}" pid="8" name="MSIP_Label_1ada0a2f-b917-4d51-b0d0-d418a10c8b23_ContentBits">
    <vt:lpwstr>0</vt:lpwstr>
  </property>
</Properties>
</file>