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9EE0B-E352-0D4E-B91A-5B2653F597CA}" type="doc">
      <dgm:prSet loTypeId="urn:microsoft.com/office/officeart/2005/8/layout/cycle3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424AB009-FCD5-DB4C-B379-960254F95FF7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 </a:t>
          </a:r>
        </a:p>
      </dgm:t>
    </dgm:pt>
    <dgm:pt modelId="{16E55810-938E-A043-A9A5-50E618831EEB}" type="parTrans" cxnId="{773A3A75-7C51-8C41-B2E4-2B2EB1EC944C}">
      <dgm:prSet/>
      <dgm:spPr/>
      <dgm:t>
        <a:bodyPr/>
        <a:lstStyle/>
        <a:p>
          <a:endParaRPr lang="pt-BR"/>
        </a:p>
      </dgm:t>
    </dgm:pt>
    <dgm:pt modelId="{D4A9C48A-483B-4B4B-9662-6561BB22F1DC}" type="sibTrans" cxnId="{773A3A75-7C51-8C41-B2E4-2B2EB1EC944C}">
      <dgm:prSet/>
      <dgm:spPr/>
      <dgm:t>
        <a:bodyPr/>
        <a:lstStyle/>
        <a:p>
          <a:endParaRPr lang="pt-BR"/>
        </a:p>
      </dgm:t>
    </dgm:pt>
    <dgm:pt modelId="{036CFF25-F8AD-774A-B36D-B73BF4408604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 </a:t>
          </a:r>
        </a:p>
      </dgm:t>
    </dgm:pt>
    <dgm:pt modelId="{06D67559-9C80-094D-84D9-655552A39EDE}" type="parTrans" cxnId="{493A1786-125E-B34C-BB37-2A15C55CB0CB}">
      <dgm:prSet/>
      <dgm:spPr/>
      <dgm:t>
        <a:bodyPr/>
        <a:lstStyle/>
        <a:p>
          <a:endParaRPr lang="pt-BR"/>
        </a:p>
      </dgm:t>
    </dgm:pt>
    <dgm:pt modelId="{8CAB1143-D73B-1D44-AAFC-99582427AA72}" type="sibTrans" cxnId="{493A1786-125E-B34C-BB37-2A15C55CB0CB}">
      <dgm:prSet/>
      <dgm:spPr/>
      <dgm:t>
        <a:bodyPr/>
        <a:lstStyle/>
        <a:p>
          <a:endParaRPr lang="pt-BR"/>
        </a:p>
      </dgm:t>
    </dgm:pt>
    <dgm:pt modelId="{1B08C633-5162-FC41-AFFF-88E8F1408818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 </a:t>
          </a:r>
        </a:p>
      </dgm:t>
    </dgm:pt>
    <dgm:pt modelId="{2BEC3626-85D2-274D-89B3-59CEF90AF882}" type="parTrans" cxnId="{DA5FEB6C-2771-6E45-A90D-E420071304BC}">
      <dgm:prSet/>
      <dgm:spPr/>
      <dgm:t>
        <a:bodyPr/>
        <a:lstStyle/>
        <a:p>
          <a:endParaRPr lang="pt-BR"/>
        </a:p>
      </dgm:t>
    </dgm:pt>
    <dgm:pt modelId="{B655A09E-5991-5A46-979E-5F9B57E2EB9B}" type="sibTrans" cxnId="{DA5FEB6C-2771-6E45-A90D-E420071304BC}">
      <dgm:prSet/>
      <dgm:spPr/>
      <dgm:t>
        <a:bodyPr/>
        <a:lstStyle/>
        <a:p>
          <a:endParaRPr lang="pt-BR"/>
        </a:p>
      </dgm:t>
    </dgm:pt>
    <dgm:pt modelId="{E6458448-DB9F-3E4E-880C-6748CD3D4B84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 </a:t>
          </a:r>
        </a:p>
      </dgm:t>
    </dgm:pt>
    <dgm:pt modelId="{BB98A6A5-8B35-8646-A09B-E39559FEB8A9}" type="parTrans" cxnId="{25C79D14-2CC4-6D45-BCD0-E6BC0098F0C1}">
      <dgm:prSet/>
      <dgm:spPr/>
      <dgm:t>
        <a:bodyPr/>
        <a:lstStyle/>
        <a:p>
          <a:endParaRPr lang="pt-BR"/>
        </a:p>
      </dgm:t>
    </dgm:pt>
    <dgm:pt modelId="{2E69578D-32AE-E548-991E-037562F62D2D}" type="sibTrans" cxnId="{25C79D14-2CC4-6D45-BCD0-E6BC0098F0C1}">
      <dgm:prSet/>
      <dgm:spPr/>
      <dgm:t>
        <a:bodyPr/>
        <a:lstStyle/>
        <a:p>
          <a:endParaRPr lang="pt-BR"/>
        </a:p>
      </dgm:t>
    </dgm:pt>
    <dgm:pt modelId="{A746E9EC-21E7-164E-97FA-794A671E302F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 </a:t>
          </a:r>
        </a:p>
      </dgm:t>
    </dgm:pt>
    <dgm:pt modelId="{58022CA9-3FBA-B24E-BFD0-6FC73757FA2B}" type="parTrans" cxnId="{A3A66509-E4CE-704C-A4FC-FA2CAE48EA14}">
      <dgm:prSet/>
      <dgm:spPr/>
      <dgm:t>
        <a:bodyPr/>
        <a:lstStyle/>
        <a:p>
          <a:endParaRPr lang="pt-BR"/>
        </a:p>
      </dgm:t>
    </dgm:pt>
    <dgm:pt modelId="{AECC2F09-041F-9C4B-8021-8486008B3B30}" type="sibTrans" cxnId="{A3A66509-E4CE-704C-A4FC-FA2CAE48EA14}">
      <dgm:prSet/>
      <dgm:spPr/>
      <dgm:t>
        <a:bodyPr/>
        <a:lstStyle/>
        <a:p>
          <a:endParaRPr lang="pt-BR"/>
        </a:p>
      </dgm:t>
    </dgm:pt>
    <dgm:pt modelId="{E8F81969-2051-4640-9151-002C22D1BBE9}" type="pres">
      <dgm:prSet presAssocID="{A0E9EE0B-E352-0D4E-B91A-5B2653F597CA}" presName="Name0" presStyleCnt="0">
        <dgm:presLayoutVars>
          <dgm:dir/>
          <dgm:resizeHandles val="exact"/>
        </dgm:presLayoutVars>
      </dgm:prSet>
      <dgm:spPr/>
    </dgm:pt>
    <dgm:pt modelId="{D937295B-9909-9D4A-A142-61ADF28C4CB2}" type="pres">
      <dgm:prSet presAssocID="{A0E9EE0B-E352-0D4E-B91A-5B2653F597CA}" presName="cycle" presStyleCnt="0"/>
      <dgm:spPr/>
    </dgm:pt>
    <dgm:pt modelId="{7A8F55F8-ABBC-6048-ADE6-4143387F53B4}" type="pres">
      <dgm:prSet presAssocID="{424AB009-FCD5-DB4C-B379-960254F95FF7}" presName="nodeFirstNode" presStyleLbl="node1" presStyleIdx="0" presStyleCnt="5" custScaleX="55656" custScaleY="82143">
        <dgm:presLayoutVars>
          <dgm:bulletEnabled val="1"/>
        </dgm:presLayoutVars>
      </dgm:prSet>
      <dgm:spPr/>
    </dgm:pt>
    <dgm:pt modelId="{6A502CDB-B3D0-3C4E-A836-08F13D85FAB4}" type="pres">
      <dgm:prSet presAssocID="{D4A9C48A-483B-4B4B-9662-6561BB22F1DC}" presName="sibTransFirstNode" presStyleLbl="bgShp" presStyleIdx="0" presStyleCnt="1"/>
      <dgm:spPr/>
    </dgm:pt>
    <dgm:pt modelId="{E104B2D6-E88B-C44D-8EED-5761A4D34A34}" type="pres">
      <dgm:prSet presAssocID="{036CFF25-F8AD-774A-B36D-B73BF4408604}" presName="nodeFollowingNodes" presStyleLbl="node1" presStyleIdx="1" presStyleCnt="5" custScaleX="55656" custScaleY="82143">
        <dgm:presLayoutVars>
          <dgm:bulletEnabled val="1"/>
        </dgm:presLayoutVars>
      </dgm:prSet>
      <dgm:spPr/>
    </dgm:pt>
    <dgm:pt modelId="{E906339D-C89D-AC4F-89B5-7DA98B627B70}" type="pres">
      <dgm:prSet presAssocID="{1B08C633-5162-FC41-AFFF-88E8F1408818}" presName="nodeFollowingNodes" presStyleLbl="node1" presStyleIdx="2" presStyleCnt="5" custScaleX="55656" custScaleY="82143">
        <dgm:presLayoutVars>
          <dgm:bulletEnabled val="1"/>
        </dgm:presLayoutVars>
      </dgm:prSet>
      <dgm:spPr/>
    </dgm:pt>
    <dgm:pt modelId="{CD397409-0710-5B4D-9CCB-55961B902650}" type="pres">
      <dgm:prSet presAssocID="{E6458448-DB9F-3E4E-880C-6748CD3D4B84}" presName="nodeFollowingNodes" presStyleLbl="node1" presStyleIdx="3" presStyleCnt="5" custScaleX="55656" custScaleY="82143">
        <dgm:presLayoutVars>
          <dgm:bulletEnabled val="1"/>
        </dgm:presLayoutVars>
      </dgm:prSet>
      <dgm:spPr/>
    </dgm:pt>
    <dgm:pt modelId="{3D29590E-4898-3941-9A7D-74AB5586C6C1}" type="pres">
      <dgm:prSet presAssocID="{A746E9EC-21E7-164E-97FA-794A671E302F}" presName="nodeFollowingNodes" presStyleLbl="node1" presStyleIdx="4" presStyleCnt="5" custScaleX="55656" custScaleY="82143">
        <dgm:presLayoutVars>
          <dgm:bulletEnabled val="1"/>
        </dgm:presLayoutVars>
      </dgm:prSet>
      <dgm:spPr/>
    </dgm:pt>
  </dgm:ptLst>
  <dgm:cxnLst>
    <dgm:cxn modelId="{A3A66509-E4CE-704C-A4FC-FA2CAE48EA14}" srcId="{A0E9EE0B-E352-0D4E-B91A-5B2653F597CA}" destId="{A746E9EC-21E7-164E-97FA-794A671E302F}" srcOrd="4" destOrd="0" parTransId="{58022CA9-3FBA-B24E-BFD0-6FC73757FA2B}" sibTransId="{AECC2F09-041F-9C4B-8021-8486008B3B30}"/>
    <dgm:cxn modelId="{25C79D14-2CC4-6D45-BCD0-E6BC0098F0C1}" srcId="{A0E9EE0B-E352-0D4E-B91A-5B2653F597CA}" destId="{E6458448-DB9F-3E4E-880C-6748CD3D4B84}" srcOrd="3" destOrd="0" parTransId="{BB98A6A5-8B35-8646-A09B-E39559FEB8A9}" sibTransId="{2E69578D-32AE-E548-991E-037562F62D2D}"/>
    <dgm:cxn modelId="{C494422A-033A-7847-82EF-71054C287AFE}" type="presOf" srcId="{D4A9C48A-483B-4B4B-9662-6561BB22F1DC}" destId="{6A502CDB-B3D0-3C4E-A836-08F13D85FAB4}" srcOrd="0" destOrd="0" presId="urn:microsoft.com/office/officeart/2005/8/layout/cycle3"/>
    <dgm:cxn modelId="{DA5FEB6C-2771-6E45-A90D-E420071304BC}" srcId="{A0E9EE0B-E352-0D4E-B91A-5B2653F597CA}" destId="{1B08C633-5162-FC41-AFFF-88E8F1408818}" srcOrd="2" destOrd="0" parTransId="{2BEC3626-85D2-274D-89B3-59CEF90AF882}" sibTransId="{B655A09E-5991-5A46-979E-5F9B57E2EB9B}"/>
    <dgm:cxn modelId="{773A3A75-7C51-8C41-B2E4-2B2EB1EC944C}" srcId="{A0E9EE0B-E352-0D4E-B91A-5B2653F597CA}" destId="{424AB009-FCD5-DB4C-B379-960254F95FF7}" srcOrd="0" destOrd="0" parTransId="{16E55810-938E-A043-A9A5-50E618831EEB}" sibTransId="{D4A9C48A-483B-4B4B-9662-6561BB22F1DC}"/>
    <dgm:cxn modelId="{493A1786-125E-B34C-BB37-2A15C55CB0CB}" srcId="{A0E9EE0B-E352-0D4E-B91A-5B2653F597CA}" destId="{036CFF25-F8AD-774A-B36D-B73BF4408604}" srcOrd="1" destOrd="0" parTransId="{06D67559-9C80-094D-84D9-655552A39EDE}" sibTransId="{8CAB1143-D73B-1D44-AAFC-99582427AA72}"/>
    <dgm:cxn modelId="{AD8AF18A-B8AD-364E-89F7-4EEE65B93D85}" type="presOf" srcId="{E6458448-DB9F-3E4E-880C-6748CD3D4B84}" destId="{CD397409-0710-5B4D-9CCB-55961B902650}" srcOrd="0" destOrd="0" presId="urn:microsoft.com/office/officeart/2005/8/layout/cycle3"/>
    <dgm:cxn modelId="{B9045398-0543-CA41-AF58-17D588FEF4DE}" type="presOf" srcId="{A746E9EC-21E7-164E-97FA-794A671E302F}" destId="{3D29590E-4898-3941-9A7D-74AB5586C6C1}" srcOrd="0" destOrd="0" presId="urn:microsoft.com/office/officeart/2005/8/layout/cycle3"/>
    <dgm:cxn modelId="{AF2B1BA1-05D4-3C41-AE06-F49E0D158509}" type="presOf" srcId="{424AB009-FCD5-DB4C-B379-960254F95FF7}" destId="{7A8F55F8-ABBC-6048-ADE6-4143387F53B4}" srcOrd="0" destOrd="0" presId="urn:microsoft.com/office/officeart/2005/8/layout/cycle3"/>
    <dgm:cxn modelId="{D45C03CF-D6BE-1946-A53C-05FAE0941BF5}" type="presOf" srcId="{A0E9EE0B-E352-0D4E-B91A-5B2653F597CA}" destId="{E8F81969-2051-4640-9151-002C22D1BBE9}" srcOrd="0" destOrd="0" presId="urn:microsoft.com/office/officeart/2005/8/layout/cycle3"/>
    <dgm:cxn modelId="{0DE231F2-0EDF-7644-8707-AD7B5AF69630}" type="presOf" srcId="{036CFF25-F8AD-774A-B36D-B73BF4408604}" destId="{E104B2D6-E88B-C44D-8EED-5761A4D34A34}" srcOrd="0" destOrd="0" presId="urn:microsoft.com/office/officeart/2005/8/layout/cycle3"/>
    <dgm:cxn modelId="{2C9183F8-4A19-CE40-8438-FC4DD7707629}" type="presOf" srcId="{1B08C633-5162-FC41-AFFF-88E8F1408818}" destId="{E906339D-C89D-AC4F-89B5-7DA98B627B70}" srcOrd="0" destOrd="0" presId="urn:microsoft.com/office/officeart/2005/8/layout/cycle3"/>
    <dgm:cxn modelId="{3EC325E1-BF28-FF4A-B57E-91B6F3F8DD8E}" type="presParOf" srcId="{E8F81969-2051-4640-9151-002C22D1BBE9}" destId="{D937295B-9909-9D4A-A142-61ADF28C4CB2}" srcOrd="0" destOrd="0" presId="urn:microsoft.com/office/officeart/2005/8/layout/cycle3"/>
    <dgm:cxn modelId="{2BEA5675-636E-2747-B09A-81E610463D76}" type="presParOf" srcId="{D937295B-9909-9D4A-A142-61ADF28C4CB2}" destId="{7A8F55F8-ABBC-6048-ADE6-4143387F53B4}" srcOrd="0" destOrd="0" presId="urn:microsoft.com/office/officeart/2005/8/layout/cycle3"/>
    <dgm:cxn modelId="{4127655F-1E83-8048-85C1-8BDC0BBA8976}" type="presParOf" srcId="{D937295B-9909-9D4A-A142-61ADF28C4CB2}" destId="{6A502CDB-B3D0-3C4E-A836-08F13D85FAB4}" srcOrd="1" destOrd="0" presId="urn:microsoft.com/office/officeart/2005/8/layout/cycle3"/>
    <dgm:cxn modelId="{B455D63B-5A5A-E849-8BCB-35676B5AEFA8}" type="presParOf" srcId="{D937295B-9909-9D4A-A142-61ADF28C4CB2}" destId="{E104B2D6-E88B-C44D-8EED-5761A4D34A34}" srcOrd="2" destOrd="0" presId="urn:microsoft.com/office/officeart/2005/8/layout/cycle3"/>
    <dgm:cxn modelId="{B6354E69-5534-5A4C-81E5-02D251C3DFD1}" type="presParOf" srcId="{D937295B-9909-9D4A-A142-61ADF28C4CB2}" destId="{E906339D-C89D-AC4F-89B5-7DA98B627B70}" srcOrd="3" destOrd="0" presId="urn:microsoft.com/office/officeart/2005/8/layout/cycle3"/>
    <dgm:cxn modelId="{DF3915C2-7E01-5846-AC8D-14E325021198}" type="presParOf" srcId="{D937295B-9909-9D4A-A142-61ADF28C4CB2}" destId="{CD397409-0710-5B4D-9CCB-55961B902650}" srcOrd="4" destOrd="0" presId="urn:microsoft.com/office/officeart/2005/8/layout/cycle3"/>
    <dgm:cxn modelId="{951FCA0F-923B-574E-9F5D-9F12C06FE7E8}" type="presParOf" srcId="{D937295B-9909-9D4A-A142-61ADF28C4CB2}" destId="{3D29590E-4898-3941-9A7D-74AB5586C6C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02CDB-B3D0-3C4E-A836-08F13D85FAB4}">
      <dsp:nvSpPr>
        <dsp:cNvPr id="0" name=""/>
        <dsp:cNvSpPr/>
      </dsp:nvSpPr>
      <dsp:spPr>
        <a:xfrm>
          <a:off x="1357275" y="255465"/>
          <a:ext cx="6088363" cy="6088363"/>
        </a:xfrm>
        <a:prstGeom prst="circularArrow">
          <a:avLst>
            <a:gd name="adj1" fmla="val 5544"/>
            <a:gd name="adj2" fmla="val 330680"/>
            <a:gd name="adj3" fmla="val 14733109"/>
            <a:gd name="adj4" fmla="val 168268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F55F8-ABBC-6048-ADE6-4143387F53B4}">
      <dsp:nvSpPr>
        <dsp:cNvPr id="0" name=""/>
        <dsp:cNvSpPr/>
      </dsp:nvSpPr>
      <dsp:spPr>
        <a:xfrm>
          <a:off x="3601245" y="130257"/>
          <a:ext cx="1600422" cy="1181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>
              <a:solidFill>
                <a:schemeClr val="tx1"/>
              </a:solidFill>
            </a:rPr>
            <a:t> </a:t>
          </a:r>
        </a:p>
      </dsp:txBody>
      <dsp:txXfrm>
        <a:off x="3658898" y="187910"/>
        <a:ext cx="1485116" cy="1065730"/>
      </dsp:txXfrm>
    </dsp:sp>
    <dsp:sp modelId="{E104B2D6-E88B-C44D-8EED-5761A4D34A34}">
      <dsp:nvSpPr>
        <dsp:cNvPr id="0" name=""/>
        <dsp:cNvSpPr/>
      </dsp:nvSpPr>
      <dsp:spPr>
        <a:xfrm>
          <a:off x="6070490" y="1924268"/>
          <a:ext cx="1600422" cy="1181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>
              <a:solidFill>
                <a:schemeClr val="tx1"/>
              </a:solidFill>
            </a:rPr>
            <a:t> </a:t>
          </a:r>
        </a:p>
      </dsp:txBody>
      <dsp:txXfrm>
        <a:off x="6128143" y="1981921"/>
        <a:ext cx="1485116" cy="1065730"/>
      </dsp:txXfrm>
    </dsp:sp>
    <dsp:sp modelId="{E906339D-C89D-AC4F-89B5-7DA98B627B70}">
      <dsp:nvSpPr>
        <dsp:cNvPr id="0" name=""/>
        <dsp:cNvSpPr/>
      </dsp:nvSpPr>
      <dsp:spPr>
        <a:xfrm>
          <a:off x="5127322" y="4827039"/>
          <a:ext cx="1600422" cy="1181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>
              <a:solidFill>
                <a:schemeClr val="tx1"/>
              </a:solidFill>
            </a:rPr>
            <a:t> </a:t>
          </a:r>
        </a:p>
      </dsp:txBody>
      <dsp:txXfrm>
        <a:off x="5184975" y="4884692"/>
        <a:ext cx="1485116" cy="1065730"/>
      </dsp:txXfrm>
    </dsp:sp>
    <dsp:sp modelId="{CD397409-0710-5B4D-9CCB-55961B902650}">
      <dsp:nvSpPr>
        <dsp:cNvPr id="0" name=""/>
        <dsp:cNvSpPr/>
      </dsp:nvSpPr>
      <dsp:spPr>
        <a:xfrm>
          <a:off x="2075168" y="4827039"/>
          <a:ext cx="1600422" cy="1181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>
              <a:solidFill>
                <a:schemeClr val="tx1"/>
              </a:solidFill>
            </a:rPr>
            <a:t> </a:t>
          </a:r>
        </a:p>
      </dsp:txBody>
      <dsp:txXfrm>
        <a:off x="2132821" y="4884692"/>
        <a:ext cx="1485116" cy="1065730"/>
      </dsp:txXfrm>
    </dsp:sp>
    <dsp:sp modelId="{3D29590E-4898-3941-9A7D-74AB5586C6C1}">
      <dsp:nvSpPr>
        <dsp:cNvPr id="0" name=""/>
        <dsp:cNvSpPr/>
      </dsp:nvSpPr>
      <dsp:spPr>
        <a:xfrm>
          <a:off x="1132001" y="1924268"/>
          <a:ext cx="1600422" cy="1181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>
              <a:solidFill>
                <a:schemeClr val="tx1"/>
              </a:solidFill>
            </a:rPr>
            <a:t> </a:t>
          </a:r>
        </a:p>
      </dsp:txBody>
      <dsp:txXfrm>
        <a:off x="1189654" y="1981921"/>
        <a:ext cx="1485116" cy="1065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DA401-41BE-4748-A727-5576EE7BC11E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9D760-3C99-B544-B5ED-5835591E5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D760-3C99-B544-B5ED-5835591E5D8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1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B708E-48CF-B84B-8580-E8E7699C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15FAD-10F1-9D46-B5CF-F53F10728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8E06E-95C8-604B-9E2A-14BE2AD6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C43D42-F2B3-CF47-BA1B-3BEE4D5F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CD5A9-19AD-C34A-A498-73E4FDF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9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5BA54-8850-A840-B5C0-86A0B278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BFF184-034D-FA46-8EE4-C0B15533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DB7D5-C616-CE45-A067-0A52026B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E80B6-26C8-DF4B-B9F8-4AA80763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53923-8D2B-C245-A003-27079D52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8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03625-15D3-9E44-8F0E-94213A9A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6B3375-EDC4-0241-958C-4D9F96D9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B1C6D-CEEF-324C-B393-6C48D37F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70FFC-9913-3D4C-A501-9B1B5464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CB9D0-978D-2E48-A2B5-A43400DD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75515-2A32-DC47-829A-A035AA7F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4FBB5-2E85-614A-86F8-2A4DD26B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23007-56DB-414C-AED9-88A0478A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BA29D-B368-624F-A2DC-5332D81F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F9B3-26A1-DF4A-BC3E-3BDE317D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F4E0-2842-DA41-B72C-E57CCB5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196698-D944-CE42-BA09-A668342E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C559A-49C1-D64F-AF24-78DB06F6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8F90E-B6E1-3E4C-B99B-880E1F49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D9807-715E-8D44-9EB3-4126485B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9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D9C78-EFB0-1B43-A56A-4AB9E68A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9354-F8B8-F04E-83FD-8A0858FFE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3A3BC1-A8CC-AF4C-B8FA-960A354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9E7F8-0336-0342-B705-4CEFE23F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64227-3107-614F-95FB-198C02B1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DE164-AAC1-B740-96BF-01E8CB70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9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6389F-560D-7D45-95FA-07A969C6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8E0F40-6333-9546-B34E-54A5F677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34C469-76FB-2B4C-A79C-99755FF3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B2215C-E777-1644-A05F-045A1A75B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E668AD-B014-1546-A5D7-ED0E5C32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40365A-E72B-2943-B5B9-A21A25B5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47DEC-53FD-4746-B661-76BB6316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E3CB5F-7938-DE41-8743-057B8BA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3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B986D-82F0-D04C-8AB7-458B09DC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F69E4-2FBD-7348-9DB5-B35F690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06FB58-9DE3-9745-8E72-3C985ACA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4EE159-97A7-D445-BF28-0502E43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1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1BC04F-1831-DD45-A0BE-357E6196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ED64B3-1708-834B-88C2-3F41F895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F74CEB-B926-BB43-99C4-B30A80BF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16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69A22-F3D9-1047-928D-0E66167B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31834-06E3-F849-9520-C9E50D22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A1E59C-F810-3647-82E0-D622CDC0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5AA64A-EA49-9A43-8A5C-B9AD3960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6A085-EDC0-7044-A965-9C31DAF3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3C4BDF-AD0E-A64C-ACD1-4FA21647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8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B7B6F-78D6-D342-9CDA-1EE9ED5D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7E6D9F-478D-E643-BF8E-6EDE0C2EC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7C3B18-87D6-594C-8A88-42A798C27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F65-F63F-BB4B-9685-27EF3D1D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3C2969-7A33-0446-AC93-D07FB04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800937-2644-634B-A2D3-549734E2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5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F039A1-DD8B-9441-88D2-63A31C1B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97F8F2-1FB6-0146-BDCA-E6DE8A47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41712-0905-5E44-B9CA-E86928F0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49A6-BBF5-5646-8C27-9DF9DCC1E1B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4864A-57D2-AB4B-9FF2-261D0AAB0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07DD2-7483-2A47-8CE6-FE37A8E9C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E3A2-D812-0642-88B5-9229E905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6.png"/><Relationship Id="rId5" Type="http://schemas.openxmlformats.org/officeDocument/2006/relationships/diagramData" Target="../diagrams/data1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diagramDrawing" Target="../diagrams/drawing1.xml"/><Relationship Id="rId1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06D2BAA-245F-4140-9980-5AC54BD84514}"/>
              </a:ext>
            </a:extLst>
          </p:cNvPr>
          <p:cNvCxnSpPr>
            <a:cxnSpLocks/>
          </p:cNvCxnSpPr>
          <p:nvPr/>
        </p:nvCxnSpPr>
        <p:spPr>
          <a:xfrm>
            <a:off x="3924203" y="2478893"/>
            <a:ext cx="0" cy="776075"/>
          </a:xfrm>
          <a:prstGeom prst="line">
            <a:avLst/>
          </a:prstGeom>
          <a:ln w="47625">
            <a:solidFill>
              <a:schemeClr val="bg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70C8B16A-AA0C-EA42-9646-85751C5A8A66}"/>
              </a:ext>
            </a:extLst>
          </p:cNvPr>
          <p:cNvCxnSpPr>
            <a:cxnSpLocks/>
          </p:cNvCxnSpPr>
          <p:nvPr/>
        </p:nvCxnSpPr>
        <p:spPr>
          <a:xfrm>
            <a:off x="7951840" y="2478893"/>
            <a:ext cx="0" cy="776075"/>
          </a:xfrm>
          <a:prstGeom prst="line">
            <a:avLst/>
          </a:prstGeom>
          <a:ln w="47625">
            <a:solidFill>
              <a:schemeClr val="bg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31EDF2B-77D1-F846-A772-C6F7C92DC035}"/>
              </a:ext>
            </a:extLst>
          </p:cNvPr>
          <p:cNvCxnSpPr>
            <a:cxnSpLocks/>
          </p:cNvCxnSpPr>
          <p:nvPr/>
        </p:nvCxnSpPr>
        <p:spPr>
          <a:xfrm flipV="1">
            <a:off x="9489530" y="4250862"/>
            <a:ext cx="8524" cy="670804"/>
          </a:xfrm>
          <a:prstGeom prst="line">
            <a:avLst/>
          </a:prstGeom>
          <a:ln w="47625">
            <a:solidFill>
              <a:schemeClr val="bg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BBD799B-E3D6-144E-8A8B-3DF73254183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031329" y="4326736"/>
            <a:ext cx="1" cy="594930"/>
          </a:xfrm>
          <a:prstGeom prst="line">
            <a:avLst/>
          </a:prstGeom>
          <a:ln w="47625">
            <a:solidFill>
              <a:schemeClr val="bg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72501B2-E1FE-394F-988A-5AC16928DB69}"/>
              </a:ext>
            </a:extLst>
          </p:cNvPr>
          <p:cNvCxnSpPr>
            <a:cxnSpLocks/>
          </p:cNvCxnSpPr>
          <p:nvPr/>
        </p:nvCxnSpPr>
        <p:spPr>
          <a:xfrm flipV="1">
            <a:off x="2511002" y="4326736"/>
            <a:ext cx="16093" cy="594930"/>
          </a:xfrm>
          <a:prstGeom prst="line">
            <a:avLst/>
          </a:prstGeom>
          <a:ln w="47625">
            <a:solidFill>
              <a:schemeClr val="bg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D2E85F-3159-5E46-8609-D60CA249D096}"/>
              </a:ext>
            </a:extLst>
          </p:cNvPr>
          <p:cNvSpPr txBox="1"/>
          <p:nvPr/>
        </p:nvSpPr>
        <p:spPr>
          <a:xfrm>
            <a:off x="1244032" y="5026937"/>
            <a:ext cx="242071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brutos</a:t>
            </a:r>
          </a:p>
          <a:p>
            <a:pPr algn="ctr"/>
            <a:r>
              <a:rPr lang="pt-BR" dirty="0"/>
              <a:t>(Notícias da internet)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C7C6EF8-850E-4443-BAC6-13D985968014}"/>
              </a:ext>
            </a:extLst>
          </p:cNvPr>
          <p:cNvGrpSpPr/>
          <p:nvPr/>
        </p:nvGrpSpPr>
        <p:grpSpPr>
          <a:xfrm>
            <a:off x="1426007" y="2770928"/>
            <a:ext cx="9617788" cy="1905617"/>
            <a:chOff x="1117184" y="5472582"/>
            <a:chExt cx="9617788" cy="1905617"/>
          </a:xfrm>
        </p:grpSpPr>
        <p:sp>
          <p:nvSpPr>
            <p:cNvPr id="39" name="Seta para a Direita 38">
              <a:extLst>
                <a:ext uri="{FF2B5EF4-FFF2-40B4-BE49-F238E27FC236}">
                  <a16:creationId xmlns:a16="http://schemas.microsoft.com/office/drawing/2014/main" id="{8CAF19DB-443C-6C4F-9436-37C403B576F8}"/>
                </a:ext>
              </a:extLst>
            </p:cNvPr>
            <p:cNvSpPr/>
            <p:nvPr/>
          </p:nvSpPr>
          <p:spPr>
            <a:xfrm>
              <a:off x="1117184" y="5472582"/>
              <a:ext cx="9617788" cy="1905617"/>
            </a:xfrm>
            <a:prstGeom prst="rightArrow">
              <a:avLst>
                <a:gd name="adj1" fmla="val 59412"/>
                <a:gd name="adj2" fmla="val 50000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86000">
                  <a:schemeClr val="bg1">
                    <a:lumMod val="75000"/>
                  </a:schemeClr>
                </a:gs>
                <a:gs pos="64000">
                  <a:schemeClr val="bg1">
                    <a:lumMod val="85000"/>
                    <a:alpha val="88000"/>
                  </a:schemeClr>
                </a:gs>
                <a:gs pos="99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75000"/>
                  <a:alpha val="0"/>
                </a:schemeClr>
              </a:solidFill>
            </a:ln>
            <a:effectLst>
              <a:outerShdw blurRad="119881" dist="80188" dir="2580000" sx="101729" sy="101729" algn="tr" rotWithShape="0">
                <a:prstClr val="black">
                  <a:alpha val="49979"/>
                </a:prstClr>
              </a:outerShdw>
              <a:reflection blurRad="6350"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627B688-A4CD-EE4D-A101-C8CA856D2A58}"/>
                </a:ext>
              </a:extLst>
            </p:cNvPr>
            <p:cNvGrpSpPr/>
            <p:nvPr/>
          </p:nvGrpSpPr>
          <p:grpSpPr>
            <a:xfrm>
              <a:off x="1811130" y="6038116"/>
              <a:ext cx="741580" cy="914400"/>
              <a:chOff x="2794000" y="3011714"/>
              <a:chExt cx="1665514" cy="2159002"/>
            </a:xfrm>
          </p:grpSpPr>
          <p:pic>
            <p:nvPicPr>
              <p:cNvPr id="5" name="Gráfico 4" descr="Jornal com preenchimento sólido">
                <a:extLst>
                  <a:ext uri="{FF2B5EF4-FFF2-40B4-BE49-F238E27FC236}">
                    <a16:creationId xmlns:a16="http://schemas.microsoft.com/office/drawing/2014/main" id="{C82E0AB5-1E76-1842-BE05-CBED3DEC8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5114" y="34290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áfico 5" descr="Jornal com preenchimento sólido">
                <a:extLst>
                  <a:ext uri="{FF2B5EF4-FFF2-40B4-BE49-F238E27FC236}">
                    <a16:creationId xmlns:a16="http://schemas.microsoft.com/office/drawing/2014/main" id="{80C6F64E-1862-734E-8314-2C089D9B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94000" y="30117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áfico 6" descr="Jornal com preenchimento sólido">
                <a:extLst>
                  <a:ext uri="{FF2B5EF4-FFF2-40B4-BE49-F238E27FC236}">
                    <a16:creationId xmlns:a16="http://schemas.microsoft.com/office/drawing/2014/main" id="{D85D027A-6662-3941-9A94-EBE716169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5114" y="42563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áfico 7" descr="Jornal com preenchimento sólido">
                <a:extLst>
                  <a:ext uri="{FF2B5EF4-FFF2-40B4-BE49-F238E27FC236}">
                    <a16:creationId xmlns:a16="http://schemas.microsoft.com/office/drawing/2014/main" id="{D45A9635-5B1D-1044-A8E4-08ADE41A0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94000" y="3842658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áfico 14" descr="Programador com preenchimento sólido">
              <a:extLst>
                <a:ext uri="{FF2B5EF4-FFF2-40B4-BE49-F238E27FC236}">
                  <a16:creationId xmlns:a16="http://schemas.microsoft.com/office/drawing/2014/main" id="{F16ADD39-7F87-DB4D-BFC0-D026D24B1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85817" y="5936731"/>
              <a:ext cx="914400" cy="914400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D5E1588-308F-9D45-B30E-83A2911FDA65}"/>
                </a:ext>
              </a:extLst>
            </p:cNvPr>
            <p:cNvGrpSpPr/>
            <p:nvPr/>
          </p:nvGrpSpPr>
          <p:grpSpPr>
            <a:xfrm>
              <a:off x="5123793" y="5830962"/>
              <a:ext cx="1430210" cy="1197428"/>
              <a:chOff x="4306317" y="3816508"/>
              <a:chExt cx="1430210" cy="1197428"/>
            </a:xfrm>
          </p:grpSpPr>
          <p:pic>
            <p:nvPicPr>
              <p:cNvPr id="12" name="Gráfico 11" descr="Filtro com preenchimento sólido">
                <a:extLst>
                  <a:ext uri="{FF2B5EF4-FFF2-40B4-BE49-F238E27FC236}">
                    <a16:creationId xmlns:a16="http://schemas.microsoft.com/office/drawing/2014/main" id="{FCC5B811-AD41-8F48-92B4-73F44F66F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06317" y="3816508"/>
                <a:ext cx="1197428" cy="1197428"/>
              </a:xfrm>
              <a:prstGeom prst="rect">
                <a:avLst/>
              </a:prstGeom>
            </p:spPr>
          </p:pic>
          <p:pic>
            <p:nvPicPr>
              <p:cNvPr id="19" name="Gráfico 18" descr="Robô com preenchimento sólido">
                <a:extLst>
                  <a:ext uri="{FF2B5EF4-FFF2-40B4-BE49-F238E27FC236}">
                    <a16:creationId xmlns:a16="http://schemas.microsoft.com/office/drawing/2014/main" id="{59FBC06D-022D-104A-9DC9-5C060D7D9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08602" y="4166900"/>
                <a:ext cx="627925" cy="627925"/>
              </a:xfrm>
              <a:prstGeom prst="rect">
                <a:avLst/>
              </a:prstGeom>
            </p:spPr>
          </p:pic>
        </p:grpSp>
        <p:pic>
          <p:nvPicPr>
            <p:cNvPr id="21" name="Gráfico 20" descr="Rede de usuários com preenchimento sólido">
              <a:extLst>
                <a:ext uri="{FF2B5EF4-FFF2-40B4-BE49-F238E27FC236}">
                  <a16:creationId xmlns:a16="http://schemas.microsoft.com/office/drawing/2014/main" id="{1927AFD0-24D0-934F-939F-79C085057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32031" y="5956622"/>
              <a:ext cx="914400" cy="914400"/>
            </a:xfrm>
            <a:prstGeom prst="rect">
              <a:avLst/>
            </a:prstGeom>
          </p:spPr>
        </p:pic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0689BA5-A5F7-1F40-810A-D83548A6E67F}"/>
                </a:ext>
              </a:extLst>
            </p:cNvPr>
            <p:cNvGrpSpPr/>
            <p:nvPr/>
          </p:nvGrpSpPr>
          <p:grpSpPr>
            <a:xfrm>
              <a:off x="3184524" y="5932845"/>
              <a:ext cx="1307455" cy="914400"/>
              <a:chOff x="4244260" y="2902108"/>
              <a:chExt cx="1307455" cy="914400"/>
            </a:xfrm>
          </p:grpSpPr>
          <p:pic>
            <p:nvPicPr>
              <p:cNvPr id="17" name="Gráfico 16" descr="Mão de robô com preenchimento sólido">
                <a:extLst>
                  <a:ext uri="{FF2B5EF4-FFF2-40B4-BE49-F238E27FC236}">
                    <a16:creationId xmlns:a16="http://schemas.microsoft.com/office/drawing/2014/main" id="{35CB16BA-1DEF-1848-A05A-5A902D524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44260" y="29021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áfico 22" descr="Jornal com preenchimento sólido">
                <a:extLst>
                  <a:ext uri="{FF2B5EF4-FFF2-40B4-BE49-F238E27FC236}">
                    <a16:creationId xmlns:a16="http://schemas.microsoft.com/office/drawing/2014/main" id="{DFB83D31-F736-D343-877D-259CE0057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44573" y="3061406"/>
                <a:ext cx="407142" cy="387275"/>
              </a:xfrm>
              <a:prstGeom prst="rect">
                <a:avLst/>
              </a:prstGeom>
            </p:spPr>
          </p:pic>
          <p:pic>
            <p:nvPicPr>
              <p:cNvPr id="24" name="Gráfico 23" descr="Jornal com preenchimento sólido">
                <a:extLst>
                  <a:ext uri="{FF2B5EF4-FFF2-40B4-BE49-F238E27FC236}">
                    <a16:creationId xmlns:a16="http://schemas.microsoft.com/office/drawing/2014/main" id="{22245921-4822-8A41-ABD7-C6E864AD8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44573" y="3411798"/>
                <a:ext cx="407142" cy="387275"/>
              </a:xfrm>
              <a:prstGeom prst="rect">
                <a:avLst/>
              </a:prstGeom>
            </p:spPr>
          </p:pic>
        </p:grp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0A7DFAC-55CD-7242-9513-3449CFE65B51}"/>
              </a:ext>
            </a:extLst>
          </p:cNvPr>
          <p:cNvSpPr txBox="1"/>
          <p:nvPr/>
        </p:nvSpPr>
        <p:spPr>
          <a:xfrm>
            <a:off x="2713844" y="1879430"/>
            <a:ext cx="24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Web </a:t>
            </a:r>
            <a:r>
              <a:rPr lang="pt-BR" i="1" dirty="0" err="1"/>
              <a:t>Scrapping</a:t>
            </a:r>
            <a:endParaRPr lang="pt-BR" i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20407E-9639-FF4F-9EE7-83B21BDFEF44}"/>
              </a:ext>
            </a:extLst>
          </p:cNvPr>
          <p:cNvSpPr txBox="1"/>
          <p:nvPr/>
        </p:nvSpPr>
        <p:spPr>
          <a:xfrm>
            <a:off x="4588759" y="4997490"/>
            <a:ext cx="288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 err="1"/>
              <a:t>Named</a:t>
            </a:r>
            <a:r>
              <a:rPr lang="pt-BR" i="1" dirty="0"/>
              <a:t> </a:t>
            </a:r>
            <a:r>
              <a:rPr lang="pt-BR" i="1" dirty="0" err="1"/>
              <a:t>Entity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endParaRPr lang="pt-BR" i="1" dirty="0"/>
          </a:p>
          <a:p>
            <a:pPr algn="ctr"/>
            <a:r>
              <a:rPr lang="pt-BR" dirty="0"/>
              <a:t>(Detectar e Filtrar Entidades)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2637472-D85A-874B-841C-85D212E8E803}"/>
              </a:ext>
            </a:extLst>
          </p:cNvPr>
          <p:cNvSpPr txBox="1"/>
          <p:nvPr/>
        </p:nvSpPr>
        <p:spPr>
          <a:xfrm>
            <a:off x="6750250" y="1749457"/>
            <a:ext cx="240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Limpeza e preparação dos dados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12D596-FDF9-2E48-B623-0A01293055F3}"/>
              </a:ext>
            </a:extLst>
          </p:cNvPr>
          <p:cNvSpPr txBox="1"/>
          <p:nvPr/>
        </p:nvSpPr>
        <p:spPr>
          <a:xfrm>
            <a:off x="8296464" y="5260422"/>
            <a:ext cx="24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Construção do Grafo</a:t>
            </a:r>
          </a:p>
        </p:txBody>
      </p:sp>
    </p:spTree>
    <p:extLst>
      <p:ext uri="{BB962C8B-B14F-4D97-AF65-F5344CB8AC3E}">
        <p14:creationId xmlns:p14="http://schemas.microsoft.com/office/powerpoint/2010/main" val="36543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B06FE9F-C85D-5945-B5B6-6F47A674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71" y="1371599"/>
            <a:ext cx="4474029" cy="46516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F2E27C01-BA7C-BF49-87BA-78652FE85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5" y="-2450192"/>
            <a:ext cx="6083235" cy="2450192"/>
          </a:xfrm>
          <a:prstGeom prst="rect">
            <a:avLst/>
          </a:prstGeom>
        </p:spPr>
      </p:pic>
      <p:graphicFrame>
        <p:nvGraphicFramePr>
          <p:cNvPr id="85" name="Diagrama 84">
            <a:extLst>
              <a:ext uri="{FF2B5EF4-FFF2-40B4-BE49-F238E27FC236}">
                <a16:creationId xmlns:a16="http://schemas.microsoft.com/office/drawing/2014/main" id="{83660468-B9D1-884F-9FB6-AB37E3CEC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609832"/>
              </p:ext>
            </p:extLst>
          </p:nvPr>
        </p:nvGraphicFramePr>
        <p:xfrm>
          <a:off x="1826986" y="0"/>
          <a:ext cx="8802914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4" name="Imagem 93">
            <a:extLst>
              <a:ext uri="{FF2B5EF4-FFF2-40B4-BE49-F238E27FC236}">
                <a16:creationId xmlns:a16="http://schemas.microsoft.com/office/drawing/2014/main" id="{AAA4A7E4-8424-A242-80AF-64499296FE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0143" y="228599"/>
            <a:ext cx="736600" cy="914400"/>
          </a:xfrm>
          <a:prstGeom prst="rect">
            <a:avLst/>
          </a:prstGeom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id="{3BC19341-6155-1A45-B3AD-2CB8D7B268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8000" y="2008414"/>
            <a:ext cx="1308100" cy="914400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A5A6160A-8C8D-1E4A-A9CD-CA3738E4E4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9686" y="4874268"/>
            <a:ext cx="1422400" cy="1206500"/>
          </a:xfrm>
          <a:prstGeom prst="rect">
            <a:avLst/>
          </a:prstGeom>
        </p:spPr>
      </p:pic>
      <p:pic>
        <p:nvPicPr>
          <p:cNvPr id="97" name="Gráfico 96" descr="Programador com preenchimento sólido">
            <a:extLst>
              <a:ext uri="{FF2B5EF4-FFF2-40B4-BE49-F238E27FC236}">
                <a16:creationId xmlns:a16="http://schemas.microsoft.com/office/drawing/2014/main" id="{B4F49517-534A-464C-8C40-EE8297BD5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74672" y="50203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BA5DE61-90A1-D841-B55B-3EEA4AF6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36" y="717260"/>
            <a:ext cx="5306785" cy="54234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</p:pic>
      <p:sp>
        <p:nvSpPr>
          <p:cNvPr id="4" name="Seta Circular 3">
            <a:extLst>
              <a:ext uri="{FF2B5EF4-FFF2-40B4-BE49-F238E27FC236}">
                <a16:creationId xmlns:a16="http://schemas.microsoft.com/office/drawing/2014/main" id="{631F6D8F-1F8C-9949-A0CC-7523A0715F69}"/>
              </a:ext>
            </a:extLst>
          </p:cNvPr>
          <p:cNvSpPr/>
          <p:nvPr/>
        </p:nvSpPr>
        <p:spPr>
          <a:xfrm>
            <a:off x="3166126" y="386134"/>
            <a:ext cx="6088363" cy="6088363"/>
          </a:xfrm>
          <a:prstGeom prst="circularArrow">
            <a:avLst>
              <a:gd name="adj1" fmla="val 5544"/>
              <a:gd name="adj2" fmla="val 330680"/>
              <a:gd name="adj3" fmla="val 14733109"/>
              <a:gd name="adj4" fmla="val 21583774"/>
              <a:gd name="adj5" fmla="val 5757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79E82DA-51BB-D84A-99B5-23DF06A16D52}"/>
              </a:ext>
            </a:extLst>
          </p:cNvPr>
          <p:cNvGrpSpPr/>
          <p:nvPr/>
        </p:nvGrpSpPr>
        <p:grpSpPr>
          <a:xfrm>
            <a:off x="8096958" y="2684671"/>
            <a:ext cx="1600422" cy="1181036"/>
            <a:chOff x="7541779" y="2479253"/>
            <a:chExt cx="1600422" cy="1181036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AF0D1D6-2BEE-544D-A2FB-EC61371CDB68}"/>
                </a:ext>
              </a:extLst>
            </p:cNvPr>
            <p:cNvGrpSpPr/>
            <p:nvPr/>
          </p:nvGrpSpPr>
          <p:grpSpPr>
            <a:xfrm>
              <a:off x="7541779" y="2479253"/>
              <a:ext cx="1600422" cy="1181036"/>
              <a:chOff x="3601245" y="130257"/>
              <a:chExt cx="1600422" cy="1181036"/>
            </a:xfrm>
          </p:grpSpPr>
          <p:sp>
            <p:nvSpPr>
              <p:cNvPr id="7" name="Retângulo Arredondado 6">
                <a:extLst>
                  <a:ext uri="{FF2B5EF4-FFF2-40B4-BE49-F238E27FC236}">
                    <a16:creationId xmlns:a16="http://schemas.microsoft.com/office/drawing/2014/main" id="{17F5C7E9-7853-AA4B-A988-8DD5F166CDFF}"/>
                  </a:ext>
                </a:extLst>
              </p:cNvPr>
              <p:cNvSpPr/>
              <p:nvPr/>
            </p:nvSpPr>
            <p:spPr>
              <a:xfrm>
                <a:off x="3601245" y="130257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9B5C53-C084-6044-B17E-B90DA9BAEA0F}"/>
                  </a:ext>
                </a:extLst>
              </p:cNvPr>
              <p:cNvSpPr txBox="1"/>
              <p:nvPr/>
            </p:nvSpPr>
            <p:spPr>
              <a:xfrm>
                <a:off x="3658898" y="187910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5260" tIns="175260" rIns="175260" bIns="175260" numCol="1" spcCol="1270" anchor="ctr" anchorCtr="0">
                <a:noAutofit/>
              </a:bodyPr>
              <a:lstStyle/>
              <a:p>
                <a:pPr marL="0" lvl="0" indent="0" algn="ctr" defTabSz="2044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6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A21FCBB-13C3-9B4E-B560-7C173BA8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690" y="2612571"/>
              <a:ext cx="736600" cy="9144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40117C-8457-8248-A10E-60FB02369060}"/>
              </a:ext>
            </a:extLst>
          </p:cNvPr>
          <p:cNvSpPr txBox="1"/>
          <p:nvPr/>
        </p:nvSpPr>
        <p:spPr>
          <a:xfrm>
            <a:off x="7686810" y="1930431"/>
            <a:ext cx="242071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Dados brutos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(Notícias da internet)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15648E2-D819-E64A-8D2C-6B87FB040CD1}"/>
              </a:ext>
            </a:extLst>
          </p:cNvPr>
          <p:cNvGrpSpPr/>
          <p:nvPr/>
        </p:nvGrpSpPr>
        <p:grpSpPr>
          <a:xfrm>
            <a:off x="7287771" y="5091248"/>
            <a:ext cx="1600422" cy="1181036"/>
            <a:chOff x="6935602" y="4534748"/>
            <a:chExt cx="1600422" cy="1181036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737E858-6FD1-7F46-855F-AB0DA2A88C77}"/>
                </a:ext>
              </a:extLst>
            </p:cNvPr>
            <p:cNvGrpSpPr/>
            <p:nvPr/>
          </p:nvGrpSpPr>
          <p:grpSpPr>
            <a:xfrm>
              <a:off x="6935602" y="4534748"/>
              <a:ext cx="1600422" cy="1181036"/>
              <a:chOff x="6070490" y="1924268"/>
              <a:chExt cx="1600422" cy="1181036"/>
            </a:xfrm>
          </p:grpSpPr>
          <p:sp>
            <p:nvSpPr>
              <p:cNvPr id="13" name="Retângulo Arredondado 12">
                <a:extLst>
                  <a:ext uri="{FF2B5EF4-FFF2-40B4-BE49-F238E27FC236}">
                    <a16:creationId xmlns:a16="http://schemas.microsoft.com/office/drawing/2014/main" id="{F8F0C902-16DB-5941-8C93-AD31EB8877F5}"/>
                  </a:ext>
                </a:extLst>
              </p:cNvPr>
              <p:cNvSpPr/>
              <p:nvPr/>
            </p:nvSpPr>
            <p:spPr>
              <a:xfrm>
                <a:off x="6070490" y="1924268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EFED108-EA19-1C44-A435-A7C8C57FC196}"/>
                  </a:ext>
                </a:extLst>
              </p:cNvPr>
              <p:cNvSpPr txBox="1"/>
              <p:nvPr/>
            </p:nvSpPr>
            <p:spPr>
              <a:xfrm>
                <a:off x="6128143" y="1981921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5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EA16235-E6F4-254C-8790-864B8E84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1763" y="4668066"/>
              <a:ext cx="1308100" cy="914400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31C9D2-04C1-3C4E-9728-755D2EBBB69F}"/>
              </a:ext>
            </a:extLst>
          </p:cNvPr>
          <p:cNvSpPr txBox="1"/>
          <p:nvPr/>
        </p:nvSpPr>
        <p:spPr>
          <a:xfrm>
            <a:off x="6877624" y="6355281"/>
            <a:ext cx="24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/>
                </a:solidFill>
              </a:rPr>
              <a:t>Web </a:t>
            </a:r>
            <a:r>
              <a:rPr lang="pt-BR" i="1" dirty="0" err="1">
                <a:solidFill>
                  <a:schemeClr val="bg1"/>
                </a:solidFill>
              </a:rPr>
              <a:t>Scrapping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BFB2EB5-7B36-2A4C-A713-72B7B0D751FB}"/>
              </a:ext>
            </a:extLst>
          </p:cNvPr>
          <p:cNvGrpSpPr/>
          <p:nvPr/>
        </p:nvGrpSpPr>
        <p:grpSpPr>
          <a:xfrm>
            <a:off x="3080783" y="4321852"/>
            <a:ext cx="1600422" cy="1206500"/>
            <a:chOff x="3353887" y="5327315"/>
            <a:chExt cx="1600422" cy="1206500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291F97E-A3E9-464B-9AED-FBDD91B1E32A}"/>
                </a:ext>
              </a:extLst>
            </p:cNvPr>
            <p:cNvGrpSpPr/>
            <p:nvPr/>
          </p:nvGrpSpPr>
          <p:grpSpPr>
            <a:xfrm>
              <a:off x="3353887" y="5340047"/>
              <a:ext cx="1600422" cy="1181036"/>
              <a:chOff x="5127322" y="4827039"/>
              <a:chExt cx="1600422" cy="1181036"/>
            </a:xfrm>
          </p:grpSpPr>
          <p:sp>
            <p:nvSpPr>
              <p:cNvPr id="19" name="Retângulo Arredondado 18">
                <a:extLst>
                  <a:ext uri="{FF2B5EF4-FFF2-40B4-BE49-F238E27FC236}">
                    <a16:creationId xmlns:a16="http://schemas.microsoft.com/office/drawing/2014/main" id="{3B750621-D336-FA46-A76C-1FA5123A8DA2}"/>
                  </a:ext>
                </a:extLst>
              </p:cNvPr>
              <p:cNvSpPr/>
              <p:nvPr/>
            </p:nvSpPr>
            <p:spPr>
              <a:xfrm>
                <a:off x="5127322" y="4827039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D4FC1DE-0A59-904E-977F-32E685AC8027}"/>
                  </a:ext>
                </a:extLst>
              </p:cNvPr>
              <p:cNvSpPr txBox="1"/>
              <p:nvPr/>
            </p:nvSpPr>
            <p:spPr>
              <a:xfrm>
                <a:off x="5184975" y="4884692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4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D33CC7E-C30B-8241-BABF-FCCAE303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2898" y="5327315"/>
              <a:ext cx="1422400" cy="1206500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C5E118-7FBC-5546-B67B-2F03CA3C5F52}"/>
              </a:ext>
            </a:extLst>
          </p:cNvPr>
          <p:cNvSpPr txBox="1"/>
          <p:nvPr/>
        </p:nvSpPr>
        <p:spPr>
          <a:xfrm>
            <a:off x="1507677" y="5510162"/>
            <a:ext cx="288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i="1" dirty="0" err="1">
                <a:solidFill>
                  <a:schemeClr val="bg1"/>
                </a:solidFill>
              </a:rPr>
              <a:t>Named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Entity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Recognition</a:t>
            </a:r>
            <a:endParaRPr lang="pt-BR" i="1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(Detectar e Filtrar Entidades)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D35F870-C8DB-954E-A72E-4D289762AD25}"/>
              </a:ext>
            </a:extLst>
          </p:cNvPr>
          <p:cNvGrpSpPr/>
          <p:nvPr/>
        </p:nvGrpSpPr>
        <p:grpSpPr>
          <a:xfrm>
            <a:off x="2623583" y="1355113"/>
            <a:ext cx="1600422" cy="1181036"/>
            <a:chOff x="1735423" y="3730996"/>
            <a:chExt cx="1600422" cy="1181036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8D885825-89E4-F144-986A-AB957596F7B9}"/>
                </a:ext>
              </a:extLst>
            </p:cNvPr>
            <p:cNvGrpSpPr/>
            <p:nvPr/>
          </p:nvGrpSpPr>
          <p:grpSpPr>
            <a:xfrm>
              <a:off x="1735423" y="3730996"/>
              <a:ext cx="1600422" cy="1181036"/>
              <a:chOff x="2075168" y="4827039"/>
              <a:chExt cx="1600422" cy="1181036"/>
            </a:xfrm>
          </p:grpSpPr>
          <p:sp>
            <p:nvSpPr>
              <p:cNvPr id="25" name="Retângulo Arredondado 24">
                <a:extLst>
                  <a:ext uri="{FF2B5EF4-FFF2-40B4-BE49-F238E27FC236}">
                    <a16:creationId xmlns:a16="http://schemas.microsoft.com/office/drawing/2014/main" id="{BEE9349B-7A77-F647-B917-C077D7479B1E}"/>
                  </a:ext>
                </a:extLst>
              </p:cNvPr>
              <p:cNvSpPr/>
              <p:nvPr/>
            </p:nvSpPr>
            <p:spPr>
              <a:xfrm>
                <a:off x="2075168" y="4827039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70C7A08-D6E9-8D4D-8B3F-A0BAE9B79B8E}"/>
                  </a:ext>
                </a:extLst>
              </p:cNvPr>
              <p:cNvSpPr txBox="1"/>
              <p:nvPr/>
            </p:nvSpPr>
            <p:spPr>
              <a:xfrm>
                <a:off x="2132821" y="4884692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4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27" name="Gráfico 26" descr="Programador com preenchimento sólido">
              <a:extLst>
                <a:ext uri="{FF2B5EF4-FFF2-40B4-BE49-F238E27FC236}">
                  <a16:creationId xmlns:a16="http://schemas.microsoft.com/office/drawing/2014/main" id="{D67ACD09-81A2-A94F-B1F0-CC3C6A9B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78434" y="3864314"/>
              <a:ext cx="914400" cy="914400"/>
            </a:xfrm>
            <a:prstGeom prst="rect">
              <a:avLst/>
            </a:prstGeom>
          </p:spPr>
        </p:pic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EE3494B-F035-F54E-8439-BD5300C22EE8}"/>
              </a:ext>
            </a:extLst>
          </p:cNvPr>
          <p:cNvSpPr txBox="1"/>
          <p:nvPr/>
        </p:nvSpPr>
        <p:spPr>
          <a:xfrm>
            <a:off x="914011" y="2665400"/>
            <a:ext cx="240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Limpeza e preparação dos dados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AA5D960-2BCC-2140-931D-40AE8EB8F44E}"/>
              </a:ext>
            </a:extLst>
          </p:cNvPr>
          <p:cNvGrpSpPr/>
          <p:nvPr/>
        </p:nvGrpSpPr>
        <p:grpSpPr>
          <a:xfrm>
            <a:off x="5954299" y="256458"/>
            <a:ext cx="1600422" cy="1181036"/>
            <a:chOff x="5295789" y="298030"/>
            <a:chExt cx="1600422" cy="1181036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C8B26FB4-ECB6-D74A-9743-275BC616D5AA}"/>
                </a:ext>
              </a:extLst>
            </p:cNvPr>
            <p:cNvGrpSpPr/>
            <p:nvPr/>
          </p:nvGrpSpPr>
          <p:grpSpPr>
            <a:xfrm>
              <a:off x="5295789" y="298030"/>
              <a:ext cx="1600422" cy="1181036"/>
              <a:chOff x="1132001" y="1924268"/>
              <a:chExt cx="1600422" cy="1181036"/>
            </a:xfrm>
          </p:grpSpPr>
          <p:sp>
            <p:nvSpPr>
              <p:cNvPr id="31" name="Retângulo Arredondado 30">
                <a:extLst>
                  <a:ext uri="{FF2B5EF4-FFF2-40B4-BE49-F238E27FC236}">
                    <a16:creationId xmlns:a16="http://schemas.microsoft.com/office/drawing/2014/main" id="{8F63EC64-ECB6-F74A-A00D-7B5591B25FCE}"/>
                  </a:ext>
                </a:extLst>
              </p:cNvPr>
              <p:cNvSpPr/>
              <p:nvPr/>
            </p:nvSpPr>
            <p:spPr>
              <a:xfrm>
                <a:off x="1132001" y="1924268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3E82F28-9D37-4D42-877E-7B4B16CDDEFD}"/>
                  </a:ext>
                </a:extLst>
              </p:cNvPr>
              <p:cNvSpPr txBox="1"/>
              <p:nvPr/>
            </p:nvSpPr>
            <p:spPr>
              <a:xfrm>
                <a:off x="1189654" y="1981921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830" tIns="163830" rIns="163830" bIns="163830" numCol="1" spcCol="1270" anchor="ctr" anchorCtr="0">
                <a:noAutofit/>
              </a:bodyPr>
              <a:lstStyle/>
              <a:p>
                <a:pPr marL="0" lvl="0" indent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3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33" name="Gráfico 32" descr="Rede de usuários com preenchimento sólido">
              <a:extLst>
                <a:ext uri="{FF2B5EF4-FFF2-40B4-BE49-F238E27FC236}">
                  <a16:creationId xmlns:a16="http://schemas.microsoft.com/office/drawing/2014/main" id="{EBC10A3A-3FC4-6F47-A97D-1373CCEA4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431348"/>
              <a:ext cx="914400" cy="914400"/>
            </a:xfrm>
            <a:prstGeom prst="rect">
              <a:avLst/>
            </a:prstGeom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A0E4CC-751E-874B-AB39-9E18B619AE46}"/>
              </a:ext>
            </a:extLst>
          </p:cNvPr>
          <p:cNvSpPr txBox="1"/>
          <p:nvPr/>
        </p:nvSpPr>
        <p:spPr>
          <a:xfrm>
            <a:off x="5552920" y="1547413"/>
            <a:ext cx="24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Construção do Grafo</a:t>
            </a:r>
          </a:p>
        </p:txBody>
      </p:sp>
    </p:spTree>
    <p:extLst>
      <p:ext uri="{BB962C8B-B14F-4D97-AF65-F5344CB8AC3E}">
        <p14:creationId xmlns:p14="http://schemas.microsoft.com/office/powerpoint/2010/main" val="185187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BA5DE61-90A1-D841-B55B-3EEA4AF6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36" y="717260"/>
            <a:ext cx="5306785" cy="54234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</p:pic>
      <p:sp>
        <p:nvSpPr>
          <p:cNvPr id="4" name="Seta Circular 3">
            <a:extLst>
              <a:ext uri="{FF2B5EF4-FFF2-40B4-BE49-F238E27FC236}">
                <a16:creationId xmlns:a16="http://schemas.microsoft.com/office/drawing/2014/main" id="{631F6D8F-1F8C-9949-A0CC-7523A0715F69}"/>
              </a:ext>
            </a:extLst>
          </p:cNvPr>
          <p:cNvSpPr/>
          <p:nvPr/>
        </p:nvSpPr>
        <p:spPr>
          <a:xfrm>
            <a:off x="3166126" y="386134"/>
            <a:ext cx="6088363" cy="6088363"/>
          </a:xfrm>
          <a:prstGeom prst="circularArrow">
            <a:avLst>
              <a:gd name="adj1" fmla="val 5544"/>
              <a:gd name="adj2" fmla="val 330680"/>
              <a:gd name="adj3" fmla="val 14733109"/>
              <a:gd name="adj4" fmla="val 21583774"/>
              <a:gd name="adj5" fmla="val 5757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79E82DA-51BB-D84A-99B5-23DF06A16D52}"/>
              </a:ext>
            </a:extLst>
          </p:cNvPr>
          <p:cNvGrpSpPr/>
          <p:nvPr/>
        </p:nvGrpSpPr>
        <p:grpSpPr>
          <a:xfrm>
            <a:off x="8096958" y="2684671"/>
            <a:ext cx="1600422" cy="1181036"/>
            <a:chOff x="7541779" y="2479253"/>
            <a:chExt cx="1600422" cy="1181036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AF0D1D6-2BEE-544D-A2FB-EC61371CDB68}"/>
                </a:ext>
              </a:extLst>
            </p:cNvPr>
            <p:cNvGrpSpPr/>
            <p:nvPr/>
          </p:nvGrpSpPr>
          <p:grpSpPr>
            <a:xfrm>
              <a:off x="7541779" y="2479253"/>
              <a:ext cx="1600422" cy="1181036"/>
              <a:chOff x="3601245" y="130257"/>
              <a:chExt cx="1600422" cy="1181036"/>
            </a:xfrm>
          </p:grpSpPr>
          <p:sp>
            <p:nvSpPr>
              <p:cNvPr id="7" name="Retângulo Arredondado 6">
                <a:extLst>
                  <a:ext uri="{FF2B5EF4-FFF2-40B4-BE49-F238E27FC236}">
                    <a16:creationId xmlns:a16="http://schemas.microsoft.com/office/drawing/2014/main" id="{17F5C7E9-7853-AA4B-A988-8DD5F166CDFF}"/>
                  </a:ext>
                </a:extLst>
              </p:cNvPr>
              <p:cNvSpPr/>
              <p:nvPr/>
            </p:nvSpPr>
            <p:spPr>
              <a:xfrm>
                <a:off x="3601245" y="130257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9B5C53-C084-6044-B17E-B90DA9BAEA0F}"/>
                  </a:ext>
                </a:extLst>
              </p:cNvPr>
              <p:cNvSpPr txBox="1"/>
              <p:nvPr/>
            </p:nvSpPr>
            <p:spPr>
              <a:xfrm>
                <a:off x="3658898" y="187910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5260" tIns="175260" rIns="175260" bIns="175260" numCol="1" spcCol="1270" anchor="ctr" anchorCtr="0">
                <a:noAutofit/>
              </a:bodyPr>
              <a:lstStyle/>
              <a:p>
                <a:pPr marL="0" lvl="0" indent="0" algn="ctr" defTabSz="2044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6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A21FCBB-13C3-9B4E-B560-7C173BA8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690" y="2612571"/>
              <a:ext cx="736600" cy="9144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15648E2-D819-E64A-8D2C-6B87FB040CD1}"/>
              </a:ext>
            </a:extLst>
          </p:cNvPr>
          <p:cNvGrpSpPr/>
          <p:nvPr/>
        </p:nvGrpSpPr>
        <p:grpSpPr>
          <a:xfrm>
            <a:off x="7287771" y="5091248"/>
            <a:ext cx="1600422" cy="1181036"/>
            <a:chOff x="6935602" y="4534748"/>
            <a:chExt cx="1600422" cy="1181036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737E858-6FD1-7F46-855F-AB0DA2A88C77}"/>
                </a:ext>
              </a:extLst>
            </p:cNvPr>
            <p:cNvGrpSpPr/>
            <p:nvPr/>
          </p:nvGrpSpPr>
          <p:grpSpPr>
            <a:xfrm>
              <a:off x="6935602" y="4534748"/>
              <a:ext cx="1600422" cy="1181036"/>
              <a:chOff x="6070490" y="1924268"/>
              <a:chExt cx="1600422" cy="1181036"/>
            </a:xfrm>
          </p:grpSpPr>
          <p:sp>
            <p:nvSpPr>
              <p:cNvPr id="13" name="Retângulo Arredondado 12">
                <a:extLst>
                  <a:ext uri="{FF2B5EF4-FFF2-40B4-BE49-F238E27FC236}">
                    <a16:creationId xmlns:a16="http://schemas.microsoft.com/office/drawing/2014/main" id="{F8F0C902-16DB-5941-8C93-AD31EB8877F5}"/>
                  </a:ext>
                </a:extLst>
              </p:cNvPr>
              <p:cNvSpPr/>
              <p:nvPr/>
            </p:nvSpPr>
            <p:spPr>
              <a:xfrm>
                <a:off x="6070490" y="1924268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EFED108-EA19-1C44-A435-A7C8C57FC196}"/>
                  </a:ext>
                </a:extLst>
              </p:cNvPr>
              <p:cNvSpPr txBox="1"/>
              <p:nvPr/>
            </p:nvSpPr>
            <p:spPr>
              <a:xfrm>
                <a:off x="6128143" y="1981921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5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EA16235-E6F4-254C-8790-864B8E840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1763" y="4668066"/>
              <a:ext cx="1308100" cy="91440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BFB2EB5-7B36-2A4C-A713-72B7B0D751FB}"/>
              </a:ext>
            </a:extLst>
          </p:cNvPr>
          <p:cNvGrpSpPr/>
          <p:nvPr/>
        </p:nvGrpSpPr>
        <p:grpSpPr>
          <a:xfrm>
            <a:off x="3303808" y="5091248"/>
            <a:ext cx="1600422" cy="1206500"/>
            <a:chOff x="3353887" y="5327315"/>
            <a:chExt cx="1600422" cy="1206500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291F97E-A3E9-464B-9AED-FBDD91B1E32A}"/>
                </a:ext>
              </a:extLst>
            </p:cNvPr>
            <p:cNvGrpSpPr/>
            <p:nvPr/>
          </p:nvGrpSpPr>
          <p:grpSpPr>
            <a:xfrm>
              <a:off x="3353887" y="5340047"/>
              <a:ext cx="1600422" cy="1181036"/>
              <a:chOff x="5127322" y="4827039"/>
              <a:chExt cx="1600422" cy="1181036"/>
            </a:xfrm>
          </p:grpSpPr>
          <p:sp>
            <p:nvSpPr>
              <p:cNvPr id="19" name="Retângulo Arredondado 18">
                <a:extLst>
                  <a:ext uri="{FF2B5EF4-FFF2-40B4-BE49-F238E27FC236}">
                    <a16:creationId xmlns:a16="http://schemas.microsoft.com/office/drawing/2014/main" id="{3B750621-D336-FA46-A76C-1FA5123A8DA2}"/>
                  </a:ext>
                </a:extLst>
              </p:cNvPr>
              <p:cNvSpPr/>
              <p:nvPr/>
            </p:nvSpPr>
            <p:spPr>
              <a:xfrm>
                <a:off x="5127322" y="4827039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D4FC1DE-0A59-904E-977F-32E685AC8027}"/>
                  </a:ext>
                </a:extLst>
              </p:cNvPr>
              <p:cNvSpPr txBox="1"/>
              <p:nvPr/>
            </p:nvSpPr>
            <p:spPr>
              <a:xfrm>
                <a:off x="5184975" y="4884692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4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D33CC7E-C30B-8241-BABF-FCCAE303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2898" y="5327315"/>
              <a:ext cx="1422400" cy="12065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D35F870-C8DB-954E-A72E-4D289762AD25}"/>
              </a:ext>
            </a:extLst>
          </p:cNvPr>
          <p:cNvGrpSpPr/>
          <p:nvPr/>
        </p:nvGrpSpPr>
        <p:grpSpPr>
          <a:xfrm>
            <a:off x="2623583" y="1355113"/>
            <a:ext cx="1600422" cy="1181036"/>
            <a:chOff x="1735423" y="3730996"/>
            <a:chExt cx="1600422" cy="1181036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8D885825-89E4-F144-986A-AB957596F7B9}"/>
                </a:ext>
              </a:extLst>
            </p:cNvPr>
            <p:cNvGrpSpPr/>
            <p:nvPr/>
          </p:nvGrpSpPr>
          <p:grpSpPr>
            <a:xfrm>
              <a:off x="1735423" y="3730996"/>
              <a:ext cx="1600422" cy="1181036"/>
              <a:chOff x="2075168" y="4827039"/>
              <a:chExt cx="1600422" cy="1181036"/>
            </a:xfrm>
          </p:grpSpPr>
          <p:sp>
            <p:nvSpPr>
              <p:cNvPr id="25" name="Retângulo Arredondado 24">
                <a:extLst>
                  <a:ext uri="{FF2B5EF4-FFF2-40B4-BE49-F238E27FC236}">
                    <a16:creationId xmlns:a16="http://schemas.microsoft.com/office/drawing/2014/main" id="{BEE9349B-7A77-F647-B917-C077D7479B1E}"/>
                  </a:ext>
                </a:extLst>
              </p:cNvPr>
              <p:cNvSpPr/>
              <p:nvPr/>
            </p:nvSpPr>
            <p:spPr>
              <a:xfrm>
                <a:off x="2075168" y="4827039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70C7A08-D6E9-8D4D-8B3F-A0BAE9B79B8E}"/>
                  </a:ext>
                </a:extLst>
              </p:cNvPr>
              <p:cNvSpPr txBox="1"/>
              <p:nvPr/>
            </p:nvSpPr>
            <p:spPr>
              <a:xfrm>
                <a:off x="2132821" y="4884692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4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27" name="Gráfico 26" descr="Programador com preenchimento sólido">
              <a:extLst>
                <a:ext uri="{FF2B5EF4-FFF2-40B4-BE49-F238E27FC236}">
                  <a16:creationId xmlns:a16="http://schemas.microsoft.com/office/drawing/2014/main" id="{D67ACD09-81A2-A94F-B1F0-CC3C6A9B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78434" y="3864314"/>
              <a:ext cx="914400" cy="9144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AA5D960-2BCC-2140-931D-40AE8EB8F44E}"/>
              </a:ext>
            </a:extLst>
          </p:cNvPr>
          <p:cNvGrpSpPr/>
          <p:nvPr/>
        </p:nvGrpSpPr>
        <p:grpSpPr>
          <a:xfrm>
            <a:off x="5954299" y="256458"/>
            <a:ext cx="1600422" cy="1181036"/>
            <a:chOff x="5295789" y="298030"/>
            <a:chExt cx="1600422" cy="1181036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C8B26FB4-ECB6-D74A-9743-275BC616D5AA}"/>
                </a:ext>
              </a:extLst>
            </p:cNvPr>
            <p:cNvGrpSpPr/>
            <p:nvPr/>
          </p:nvGrpSpPr>
          <p:grpSpPr>
            <a:xfrm>
              <a:off x="5295789" y="298030"/>
              <a:ext cx="1600422" cy="1181036"/>
              <a:chOff x="1132001" y="1924268"/>
              <a:chExt cx="1600422" cy="1181036"/>
            </a:xfrm>
          </p:grpSpPr>
          <p:sp>
            <p:nvSpPr>
              <p:cNvPr id="31" name="Retângulo Arredondado 30">
                <a:extLst>
                  <a:ext uri="{FF2B5EF4-FFF2-40B4-BE49-F238E27FC236}">
                    <a16:creationId xmlns:a16="http://schemas.microsoft.com/office/drawing/2014/main" id="{8F63EC64-ECB6-F74A-A00D-7B5591B25FCE}"/>
                  </a:ext>
                </a:extLst>
              </p:cNvPr>
              <p:cNvSpPr/>
              <p:nvPr/>
            </p:nvSpPr>
            <p:spPr>
              <a:xfrm>
                <a:off x="1132001" y="1924268"/>
                <a:ext cx="1600422" cy="1181036"/>
              </a:xfrm>
              <a:prstGeom prst="round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3E82F28-9D37-4D42-877E-7B4B16CDDEFD}"/>
                  </a:ext>
                </a:extLst>
              </p:cNvPr>
              <p:cNvSpPr txBox="1"/>
              <p:nvPr/>
            </p:nvSpPr>
            <p:spPr>
              <a:xfrm>
                <a:off x="1189654" y="1981921"/>
                <a:ext cx="1485116" cy="10657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830" tIns="163830" rIns="163830" bIns="163830" numCol="1" spcCol="1270" anchor="ctr" anchorCtr="0">
                <a:noAutofit/>
              </a:bodyPr>
              <a:lstStyle/>
              <a:p>
                <a:pPr marL="0" lvl="0" indent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4300" kern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33" name="Gráfico 32" descr="Rede de usuários com preenchimento sólido">
              <a:extLst>
                <a:ext uri="{FF2B5EF4-FFF2-40B4-BE49-F238E27FC236}">
                  <a16:creationId xmlns:a16="http://schemas.microsoft.com/office/drawing/2014/main" id="{EBC10A3A-3FC4-6F47-A97D-1373CCEA4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43134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BA23FAEF-BD5A-CE40-AC86-1BC665B8336B}"/>
              </a:ext>
            </a:extLst>
          </p:cNvPr>
          <p:cNvSpPr/>
          <p:nvPr/>
        </p:nvSpPr>
        <p:spPr>
          <a:xfrm>
            <a:off x="1244032" y="1879430"/>
            <a:ext cx="3890529" cy="4601581"/>
          </a:xfrm>
          <a:prstGeom prst="roundRect">
            <a:avLst/>
          </a:prstGeom>
          <a:solidFill>
            <a:schemeClr val="tx1">
              <a:lumMod val="50000"/>
              <a:lumOff val="50000"/>
              <a:alpha val="3882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</a:t>
            </a:r>
            <a:r>
              <a:rPr lang="pt-BR">
                <a:solidFill>
                  <a:schemeClr val="tx1"/>
                </a:solidFill>
              </a:rPr>
              <a:t>fornecidos por 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06D2BAA-245F-4140-9980-5AC54BD84514}"/>
              </a:ext>
            </a:extLst>
          </p:cNvPr>
          <p:cNvCxnSpPr>
            <a:cxnSpLocks/>
          </p:cNvCxnSpPr>
          <p:nvPr/>
        </p:nvCxnSpPr>
        <p:spPr>
          <a:xfrm>
            <a:off x="3924203" y="2478893"/>
            <a:ext cx="0" cy="776075"/>
          </a:xfrm>
          <a:prstGeom prst="line">
            <a:avLst/>
          </a:prstGeom>
          <a:ln w="4762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70C8B16A-AA0C-EA42-9646-85751C5A8A66}"/>
              </a:ext>
            </a:extLst>
          </p:cNvPr>
          <p:cNvCxnSpPr>
            <a:cxnSpLocks/>
          </p:cNvCxnSpPr>
          <p:nvPr/>
        </p:nvCxnSpPr>
        <p:spPr>
          <a:xfrm>
            <a:off x="7951840" y="2478893"/>
            <a:ext cx="0" cy="776075"/>
          </a:xfrm>
          <a:prstGeom prst="line">
            <a:avLst/>
          </a:prstGeom>
          <a:ln w="4762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31EDF2B-77D1-F846-A772-C6F7C92DC035}"/>
              </a:ext>
            </a:extLst>
          </p:cNvPr>
          <p:cNvCxnSpPr>
            <a:cxnSpLocks/>
          </p:cNvCxnSpPr>
          <p:nvPr/>
        </p:nvCxnSpPr>
        <p:spPr>
          <a:xfrm flipV="1">
            <a:off x="9489530" y="4250862"/>
            <a:ext cx="8524" cy="670804"/>
          </a:xfrm>
          <a:prstGeom prst="line">
            <a:avLst/>
          </a:prstGeom>
          <a:ln w="4762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BBD799B-E3D6-144E-8A8B-3DF73254183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031329" y="4326736"/>
            <a:ext cx="1" cy="594930"/>
          </a:xfrm>
          <a:prstGeom prst="line">
            <a:avLst/>
          </a:prstGeom>
          <a:ln w="4762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72501B2-E1FE-394F-988A-5AC16928DB69}"/>
              </a:ext>
            </a:extLst>
          </p:cNvPr>
          <p:cNvCxnSpPr>
            <a:cxnSpLocks/>
          </p:cNvCxnSpPr>
          <p:nvPr/>
        </p:nvCxnSpPr>
        <p:spPr>
          <a:xfrm flipV="1">
            <a:off x="2511002" y="4326736"/>
            <a:ext cx="16093" cy="594930"/>
          </a:xfrm>
          <a:prstGeom prst="line">
            <a:avLst/>
          </a:prstGeom>
          <a:ln w="4762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D2E85F-3159-5E46-8609-D60CA249D096}"/>
              </a:ext>
            </a:extLst>
          </p:cNvPr>
          <p:cNvSpPr txBox="1"/>
          <p:nvPr/>
        </p:nvSpPr>
        <p:spPr>
          <a:xfrm>
            <a:off x="1244032" y="5026937"/>
            <a:ext cx="242071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brutos</a:t>
            </a:r>
          </a:p>
          <a:p>
            <a:pPr algn="ctr"/>
            <a:r>
              <a:rPr lang="pt-BR" dirty="0"/>
              <a:t>(Notícias)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C7C6EF8-850E-4443-BAC6-13D985968014}"/>
              </a:ext>
            </a:extLst>
          </p:cNvPr>
          <p:cNvGrpSpPr/>
          <p:nvPr/>
        </p:nvGrpSpPr>
        <p:grpSpPr>
          <a:xfrm>
            <a:off x="1426007" y="2770928"/>
            <a:ext cx="9617788" cy="1905617"/>
            <a:chOff x="1117184" y="5472582"/>
            <a:chExt cx="9617788" cy="1905617"/>
          </a:xfrm>
        </p:grpSpPr>
        <p:sp>
          <p:nvSpPr>
            <p:cNvPr id="39" name="Seta para a Direita 38">
              <a:extLst>
                <a:ext uri="{FF2B5EF4-FFF2-40B4-BE49-F238E27FC236}">
                  <a16:creationId xmlns:a16="http://schemas.microsoft.com/office/drawing/2014/main" id="{8CAF19DB-443C-6C4F-9436-37C403B576F8}"/>
                </a:ext>
              </a:extLst>
            </p:cNvPr>
            <p:cNvSpPr/>
            <p:nvPr/>
          </p:nvSpPr>
          <p:spPr>
            <a:xfrm>
              <a:off x="1117184" y="5472582"/>
              <a:ext cx="9617788" cy="1905617"/>
            </a:xfrm>
            <a:prstGeom prst="rightArrow">
              <a:avLst>
                <a:gd name="adj1" fmla="val 59412"/>
                <a:gd name="adj2" fmla="val 50000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86000">
                  <a:schemeClr val="bg1">
                    <a:lumMod val="75000"/>
                  </a:schemeClr>
                </a:gs>
                <a:gs pos="64000">
                  <a:schemeClr val="bg1">
                    <a:lumMod val="85000"/>
                    <a:alpha val="88000"/>
                  </a:schemeClr>
                </a:gs>
                <a:gs pos="99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75000"/>
                  <a:alpha val="0"/>
                </a:schemeClr>
              </a:solidFill>
            </a:ln>
            <a:effectLst>
              <a:outerShdw blurRad="119881" dist="80188" dir="2580000" sx="101729" sy="101729" algn="tr" rotWithShape="0">
                <a:prstClr val="black">
                  <a:alpha val="49979"/>
                </a:prstClr>
              </a:outerShdw>
              <a:reflection blurRad="6350"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627B688-A4CD-EE4D-A101-C8CA856D2A58}"/>
                </a:ext>
              </a:extLst>
            </p:cNvPr>
            <p:cNvGrpSpPr/>
            <p:nvPr/>
          </p:nvGrpSpPr>
          <p:grpSpPr>
            <a:xfrm>
              <a:off x="1811130" y="6038116"/>
              <a:ext cx="741580" cy="914400"/>
              <a:chOff x="2794000" y="3011714"/>
              <a:chExt cx="1665514" cy="2159002"/>
            </a:xfrm>
          </p:grpSpPr>
          <p:pic>
            <p:nvPicPr>
              <p:cNvPr id="5" name="Gráfico 4" descr="Jornal com preenchimento sólido">
                <a:extLst>
                  <a:ext uri="{FF2B5EF4-FFF2-40B4-BE49-F238E27FC236}">
                    <a16:creationId xmlns:a16="http://schemas.microsoft.com/office/drawing/2014/main" id="{C82E0AB5-1E76-1842-BE05-CBED3DEC8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5114" y="34290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áfico 5" descr="Jornal com preenchimento sólido">
                <a:extLst>
                  <a:ext uri="{FF2B5EF4-FFF2-40B4-BE49-F238E27FC236}">
                    <a16:creationId xmlns:a16="http://schemas.microsoft.com/office/drawing/2014/main" id="{80C6F64E-1862-734E-8314-2C089D9B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94000" y="30117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áfico 6" descr="Jornal com preenchimento sólido">
                <a:extLst>
                  <a:ext uri="{FF2B5EF4-FFF2-40B4-BE49-F238E27FC236}">
                    <a16:creationId xmlns:a16="http://schemas.microsoft.com/office/drawing/2014/main" id="{D85D027A-6662-3941-9A94-EBE716169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45114" y="42563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áfico 7" descr="Jornal com preenchimento sólido">
                <a:extLst>
                  <a:ext uri="{FF2B5EF4-FFF2-40B4-BE49-F238E27FC236}">
                    <a16:creationId xmlns:a16="http://schemas.microsoft.com/office/drawing/2014/main" id="{D45A9635-5B1D-1044-A8E4-08ADE41A0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94000" y="3842658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áfico 14" descr="Programador com preenchimento sólido">
              <a:extLst>
                <a:ext uri="{FF2B5EF4-FFF2-40B4-BE49-F238E27FC236}">
                  <a16:creationId xmlns:a16="http://schemas.microsoft.com/office/drawing/2014/main" id="{F16ADD39-7F87-DB4D-BFC0-D026D24B1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85817" y="5936731"/>
              <a:ext cx="914400" cy="914400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D5E1588-308F-9D45-B30E-83A2911FDA65}"/>
                </a:ext>
              </a:extLst>
            </p:cNvPr>
            <p:cNvGrpSpPr/>
            <p:nvPr/>
          </p:nvGrpSpPr>
          <p:grpSpPr>
            <a:xfrm>
              <a:off x="5123793" y="5830962"/>
              <a:ext cx="1430210" cy="1197428"/>
              <a:chOff x="4306317" y="3816508"/>
              <a:chExt cx="1430210" cy="1197428"/>
            </a:xfrm>
          </p:grpSpPr>
          <p:pic>
            <p:nvPicPr>
              <p:cNvPr id="12" name="Gráfico 11" descr="Filtro com preenchimento sólido">
                <a:extLst>
                  <a:ext uri="{FF2B5EF4-FFF2-40B4-BE49-F238E27FC236}">
                    <a16:creationId xmlns:a16="http://schemas.microsoft.com/office/drawing/2014/main" id="{FCC5B811-AD41-8F48-92B4-73F44F66F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06317" y="3816508"/>
                <a:ext cx="1197428" cy="1197428"/>
              </a:xfrm>
              <a:prstGeom prst="rect">
                <a:avLst/>
              </a:prstGeom>
            </p:spPr>
          </p:pic>
          <p:pic>
            <p:nvPicPr>
              <p:cNvPr id="19" name="Gráfico 18" descr="Robô com preenchimento sólido">
                <a:extLst>
                  <a:ext uri="{FF2B5EF4-FFF2-40B4-BE49-F238E27FC236}">
                    <a16:creationId xmlns:a16="http://schemas.microsoft.com/office/drawing/2014/main" id="{59FBC06D-022D-104A-9DC9-5C060D7D9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08602" y="4166900"/>
                <a:ext cx="627925" cy="627925"/>
              </a:xfrm>
              <a:prstGeom prst="rect">
                <a:avLst/>
              </a:prstGeom>
            </p:spPr>
          </p:pic>
        </p:grpSp>
        <p:pic>
          <p:nvPicPr>
            <p:cNvPr id="21" name="Gráfico 20" descr="Rede de usuários com preenchimento sólido">
              <a:extLst>
                <a:ext uri="{FF2B5EF4-FFF2-40B4-BE49-F238E27FC236}">
                  <a16:creationId xmlns:a16="http://schemas.microsoft.com/office/drawing/2014/main" id="{1927AFD0-24D0-934F-939F-79C085057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32031" y="5956622"/>
              <a:ext cx="914400" cy="914400"/>
            </a:xfrm>
            <a:prstGeom prst="rect">
              <a:avLst/>
            </a:prstGeom>
          </p:spPr>
        </p:pic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0689BA5-A5F7-1F40-810A-D83548A6E67F}"/>
                </a:ext>
              </a:extLst>
            </p:cNvPr>
            <p:cNvGrpSpPr/>
            <p:nvPr/>
          </p:nvGrpSpPr>
          <p:grpSpPr>
            <a:xfrm>
              <a:off x="3184524" y="5932845"/>
              <a:ext cx="1307455" cy="914400"/>
              <a:chOff x="4244260" y="2902108"/>
              <a:chExt cx="1307455" cy="914400"/>
            </a:xfrm>
          </p:grpSpPr>
          <p:pic>
            <p:nvPicPr>
              <p:cNvPr id="17" name="Gráfico 16" descr="Mão de robô com preenchimento sólido">
                <a:extLst>
                  <a:ext uri="{FF2B5EF4-FFF2-40B4-BE49-F238E27FC236}">
                    <a16:creationId xmlns:a16="http://schemas.microsoft.com/office/drawing/2014/main" id="{35CB16BA-1DEF-1848-A05A-5A902D524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44260" y="29021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áfico 22" descr="Jornal com preenchimento sólido">
                <a:extLst>
                  <a:ext uri="{FF2B5EF4-FFF2-40B4-BE49-F238E27FC236}">
                    <a16:creationId xmlns:a16="http://schemas.microsoft.com/office/drawing/2014/main" id="{DFB83D31-F736-D343-877D-259CE0057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44573" y="3061406"/>
                <a:ext cx="407142" cy="387275"/>
              </a:xfrm>
              <a:prstGeom prst="rect">
                <a:avLst/>
              </a:prstGeom>
            </p:spPr>
          </p:pic>
          <p:pic>
            <p:nvPicPr>
              <p:cNvPr id="24" name="Gráfico 23" descr="Jornal com preenchimento sólido">
                <a:extLst>
                  <a:ext uri="{FF2B5EF4-FFF2-40B4-BE49-F238E27FC236}">
                    <a16:creationId xmlns:a16="http://schemas.microsoft.com/office/drawing/2014/main" id="{22245921-4822-8A41-ABD7-C6E864AD8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44573" y="3411798"/>
                <a:ext cx="407142" cy="387275"/>
              </a:xfrm>
              <a:prstGeom prst="rect">
                <a:avLst/>
              </a:prstGeom>
            </p:spPr>
          </p:pic>
        </p:grp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0A7DFAC-55CD-7242-9513-3449CFE65B51}"/>
              </a:ext>
            </a:extLst>
          </p:cNvPr>
          <p:cNvSpPr txBox="1"/>
          <p:nvPr/>
        </p:nvSpPr>
        <p:spPr>
          <a:xfrm>
            <a:off x="2713844" y="1879430"/>
            <a:ext cx="24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Web </a:t>
            </a:r>
            <a:r>
              <a:rPr lang="pt-BR" i="1" dirty="0" err="1"/>
              <a:t>Scrapping</a:t>
            </a:r>
            <a:endParaRPr lang="pt-BR" i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20407E-9639-FF4F-9EE7-83B21BDFEF44}"/>
              </a:ext>
            </a:extLst>
          </p:cNvPr>
          <p:cNvSpPr txBox="1"/>
          <p:nvPr/>
        </p:nvSpPr>
        <p:spPr>
          <a:xfrm>
            <a:off x="5187469" y="5026937"/>
            <a:ext cx="288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 err="1"/>
              <a:t>Named</a:t>
            </a:r>
            <a:r>
              <a:rPr lang="pt-BR" i="1" dirty="0"/>
              <a:t> </a:t>
            </a:r>
            <a:r>
              <a:rPr lang="pt-BR" i="1" dirty="0" err="1"/>
              <a:t>Entity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endParaRPr lang="pt-BR" i="1" dirty="0"/>
          </a:p>
          <a:p>
            <a:pPr algn="ctr"/>
            <a:r>
              <a:rPr lang="pt-BR" dirty="0"/>
              <a:t>(Detectar e Filtrar Entidades)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2637472-D85A-874B-841C-85D212E8E803}"/>
              </a:ext>
            </a:extLst>
          </p:cNvPr>
          <p:cNvSpPr txBox="1"/>
          <p:nvPr/>
        </p:nvSpPr>
        <p:spPr>
          <a:xfrm>
            <a:off x="6750250" y="1749457"/>
            <a:ext cx="240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Limpeza e preparação dos dados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12D596-FDF9-2E48-B623-0A01293055F3}"/>
              </a:ext>
            </a:extLst>
          </p:cNvPr>
          <p:cNvSpPr txBox="1"/>
          <p:nvPr/>
        </p:nvSpPr>
        <p:spPr>
          <a:xfrm>
            <a:off x="8296464" y="5260422"/>
            <a:ext cx="24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Construção do Grafo</a:t>
            </a:r>
          </a:p>
        </p:txBody>
      </p:sp>
    </p:spTree>
    <p:extLst>
      <p:ext uri="{BB962C8B-B14F-4D97-AF65-F5344CB8AC3E}">
        <p14:creationId xmlns:p14="http://schemas.microsoft.com/office/powerpoint/2010/main" val="895777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95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Gomes, Fellipe C.</dc:creator>
  <cp:lastModifiedBy>Gomes, Fellipe C.</cp:lastModifiedBy>
  <cp:revision>3</cp:revision>
  <dcterms:created xsi:type="dcterms:W3CDTF">2021-12-01T02:35:38Z</dcterms:created>
  <dcterms:modified xsi:type="dcterms:W3CDTF">2021-12-06T22:25:26Z</dcterms:modified>
</cp:coreProperties>
</file>