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8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CC59-7D34-F04D-BA3A-37F5374401D8}" type="datetimeFigureOut">
              <a:rPr lang="en-US" smtClean="0"/>
              <a:t>8/27/14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3579-A183-4946-8B3F-CFA8BB2C52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CC59-7D34-F04D-BA3A-37F5374401D8}" type="datetimeFigureOut">
              <a:rPr lang="en-US" smtClean="0"/>
              <a:t>8/27/14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3579-A183-4946-8B3F-CFA8BB2C52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18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CC59-7D34-F04D-BA3A-37F5374401D8}" type="datetimeFigureOut">
              <a:rPr lang="en-US" smtClean="0"/>
              <a:t>8/27/14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3579-A183-4946-8B3F-CFA8BB2C52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61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CC59-7D34-F04D-BA3A-37F5374401D8}" type="datetimeFigureOut">
              <a:rPr lang="en-US" smtClean="0"/>
              <a:t>8/27/14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3579-A183-4946-8B3F-CFA8BB2C52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59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CC59-7D34-F04D-BA3A-37F5374401D8}" type="datetimeFigureOut">
              <a:rPr lang="en-US" smtClean="0"/>
              <a:t>8/27/14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3579-A183-4946-8B3F-CFA8BB2C52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28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CC59-7D34-F04D-BA3A-37F5374401D8}" type="datetimeFigureOut">
              <a:rPr lang="en-US" smtClean="0"/>
              <a:t>8/27/14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3579-A183-4946-8B3F-CFA8BB2C52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45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CC59-7D34-F04D-BA3A-37F5374401D8}" type="datetimeFigureOut">
              <a:rPr lang="en-US" smtClean="0"/>
              <a:t>8/27/14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3579-A183-4946-8B3F-CFA8BB2C52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35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CC59-7D34-F04D-BA3A-37F5374401D8}" type="datetimeFigureOut">
              <a:rPr lang="en-US" smtClean="0"/>
              <a:t>8/27/14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3579-A183-4946-8B3F-CFA8BB2C52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67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CC59-7D34-F04D-BA3A-37F5374401D8}" type="datetimeFigureOut">
              <a:rPr lang="en-US" smtClean="0"/>
              <a:t>8/27/14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3579-A183-4946-8B3F-CFA8BB2C52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25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CC59-7D34-F04D-BA3A-37F5374401D8}" type="datetimeFigureOut">
              <a:rPr lang="en-US" smtClean="0"/>
              <a:t>8/27/14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3579-A183-4946-8B3F-CFA8BB2C52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19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CC59-7D34-F04D-BA3A-37F5374401D8}" type="datetimeFigureOut">
              <a:rPr lang="en-US" smtClean="0"/>
              <a:t>8/27/14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3579-A183-4946-8B3F-CFA8BB2C52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87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FCC59-7D34-F04D-BA3A-37F5374401D8}" type="datetimeFigureOut">
              <a:rPr lang="en-US" smtClean="0"/>
              <a:t>8/27/14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D3579-A183-4946-8B3F-CFA8BB2C52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55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18344" y="1366376"/>
            <a:ext cx="4760239" cy="3291648"/>
            <a:chOff x="1318344" y="1366376"/>
            <a:chExt cx="4760239" cy="3291648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970048" y="2836863"/>
              <a:ext cx="1301750" cy="366713"/>
            </a:xfrm>
            <a:custGeom>
              <a:avLst/>
              <a:gdLst>
                <a:gd name="T0" fmla="*/ 0 w 820"/>
                <a:gd name="T1" fmla="*/ 230 h 231"/>
                <a:gd name="T2" fmla="*/ 819 w 820"/>
                <a:gd name="T3" fmla="*/ 230 h 231"/>
                <a:gd name="T4" fmla="*/ 819 w 820"/>
                <a:gd name="T5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0" h="231">
                  <a:moveTo>
                    <a:pt x="0" y="230"/>
                  </a:moveTo>
                  <a:lnTo>
                    <a:pt x="819" y="230"/>
                  </a:lnTo>
                  <a:lnTo>
                    <a:pt x="819" y="0"/>
                  </a:lnTo>
                </a:path>
              </a:pathLst>
            </a:custGeom>
            <a:ln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3190343" y="1541449"/>
              <a:ext cx="274880" cy="639777"/>
            </a:xfrm>
            <a:custGeom>
              <a:avLst/>
              <a:gdLst>
                <a:gd name="T0" fmla="*/ 0 w 129"/>
                <a:gd name="T1" fmla="*/ 0 h 403"/>
                <a:gd name="T2" fmla="*/ 128 w 129"/>
                <a:gd name="T3" fmla="*/ 0 h 403"/>
                <a:gd name="T4" fmla="*/ 128 w 129"/>
                <a:gd name="T5" fmla="*/ 40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403">
                  <a:moveTo>
                    <a:pt x="0" y="0"/>
                  </a:moveTo>
                  <a:lnTo>
                    <a:pt x="128" y="0"/>
                  </a:lnTo>
                  <a:lnTo>
                    <a:pt x="128" y="402"/>
                  </a:lnTo>
                </a:path>
              </a:pathLst>
            </a:custGeom>
            <a:ln>
              <a:headEnd type="none" w="sm" len="sm"/>
              <a:tailEnd type="stealth" w="med" len="lg"/>
            </a:ln>
            <a:effec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728748" y="1541449"/>
              <a:ext cx="1535113" cy="921916"/>
            </a:xfrm>
            <a:custGeom>
              <a:avLst/>
              <a:gdLst>
                <a:gd name="T0" fmla="*/ 966 w 967"/>
                <a:gd name="T1" fmla="*/ 418 h 419"/>
                <a:gd name="T2" fmla="*/ 966 w 967"/>
                <a:gd name="T3" fmla="*/ 0 h 419"/>
                <a:gd name="T4" fmla="*/ 0 w 967"/>
                <a:gd name="T5" fmla="*/ 0 h 419"/>
                <a:gd name="T6" fmla="*/ 0 w 967"/>
                <a:gd name="T7" fmla="*/ 308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7" h="419">
                  <a:moveTo>
                    <a:pt x="966" y="418"/>
                  </a:moveTo>
                  <a:lnTo>
                    <a:pt x="966" y="0"/>
                  </a:lnTo>
                  <a:lnTo>
                    <a:pt x="0" y="0"/>
                  </a:lnTo>
                  <a:lnTo>
                    <a:pt x="0" y="308"/>
                  </a:lnTo>
                </a:path>
              </a:pathLst>
            </a:custGeom>
            <a:ln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968460" y="3395663"/>
              <a:ext cx="280988" cy="614362"/>
            </a:xfrm>
            <a:custGeom>
              <a:avLst/>
              <a:gdLst>
                <a:gd name="T0" fmla="*/ 0 w 177"/>
                <a:gd name="T1" fmla="*/ 0 h 311"/>
                <a:gd name="T2" fmla="*/ 176 w 177"/>
                <a:gd name="T3" fmla="*/ 0 h 311"/>
                <a:gd name="T4" fmla="*/ 176 w 177"/>
                <a:gd name="T5" fmla="*/ 31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7" h="311">
                  <a:moveTo>
                    <a:pt x="0" y="0"/>
                  </a:moveTo>
                  <a:lnTo>
                    <a:pt x="176" y="0"/>
                  </a:lnTo>
                  <a:lnTo>
                    <a:pt x="176" y="310"/>
                  </a:lnTo>
                </a:path>
              </a:pathLst>
            </a:custGeom>
            <a:ln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120735" y="2662238"/>
              <a:ext cx="0" cy="511175"/>
            </a:xfrm>
            <a:prstGeom prst="line">
              <a:avLst/>
            </a:prstGeom>
            <a:ln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318344" y="1366376"/>
              <a:ext cx="1871999" cy="648000"/>
            </a:xfrm>
            <a:prstGeom prst="rect">
              <a:avLst/>
            </a:prstGeom>
            <a:ln/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spcBef>
                  <a:spcPct val="0"/>
                </a:spcBef>
              </a:pPr>
              <a:r>
                <a:rPr lang="en-US" sz="1600" b="1">
                  <a:solidFill>
                    <a:schemeClr val="lt1"/>
                  </a:solidFill>
                  <a:latin typeface="Arial" charset="0"/>
                </a:rPr>
                <a:t>PROPOSTA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1881051" y="2181226"/>
              <a:ext cx="1872000" cy="648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45720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1600" b="1" dirty="0">
                  <a:latin typeface="Arial" charset="0"/>
                </a:rPr>
                <a:t>REQUISITOS</a:t>
              </a: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1713663" y="3173413"/>
              <a:ext cx="2226222" cy="648000"/>
            </a:xfrm>
            <a:prstGeom prst="rect">
              <a:avLst/>
            </a:prstGeom>
            <a:ln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spcBef>
                  <a:spcPct val="0"/>
                </a:spcBef>
              </a:pPr>
              <a:r>
                <a:rPr lang="en-US" sz="1600" b="1" dirty="0">
                  <a:solidFill>
                    <a:schemeClr val="lt1"/>
                  </a:solidFill>
                  <a:latin typeface="Arial" charset="0"/>
                </a:rPr>
                <a:t>ESPECIFICAÇÃO</a:t>
              </a: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3465223" y="4010024"/>
              <a:ext cx="1871999" cy="648000"/>
            </a:xfrm>
            <a:prstGeom prst="rect">
              <a:avLst/>
            </a:prstGeom>
            <a:ln/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spcBef>
                  <a:spcPct val="0"/>
                </a:spcBef>
              </a:pPr>
              <a:r>
                <a:rPr lang="en-US" sz="1600" b="1" dirty="0">
                  <a:solidFill>
                    <a:schemeClr val="lt1"/>
                  </a:solidFill>
                  <a:latin typeface="Arial" charset="0"/>
                </a:rPr>
                <a:t>ANÁLISE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4206584" y="2204613"/>
              <a:ext cx="1871999" cy="648000"/>
            </a:xfrm>
            <a:prstGeom prst="rect">
              <a:avLst/>
            </a:prstGeom>
            <a:ln/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spcBef>
                  <a:spcPct val="0"/>
                </a:spcBef>
              </a:pPr>
              <a:r>
                <a:rPr lang="en-US" sz="1600" b="1" dirty="0">
                  <a:solidFill>
                    <a:schemeClr val="lt1"/>
                  </a:solidFill>
                  <a:latin typeface="Arial" charset="0"/>
                </a:rPr>
                <a:t>NEGOCIAÇÃO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039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192153" y="919136"/>
            <a:ext cx="1587355" cy="885712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 w="57150" cmpd="sng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Estudo da viabilidade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Alternate Process 2"/>
          <p:cNvSpPr/>
          <p:nvPr/>
        </p:nvSpPr>
        <p:spPr>
          <a:xfrm>
            <a:off x="2199252" y="902426"/>
            <a:ext cx="2195215" cy="885712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 w="5715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tx1"/>
                </a:solidFill>
              </a:rPr>
              <a:t>Elicitação</a:t>
            </a:r>
            <a:r>
              <a:rPr lang="pt-BR" b="1" dirty="0">
                <a:solidFill>
                  <a:schemeClr val="tx1"/>
                </a:solidFill>
              </a:rPr>
              <a:t> e análise de requisitos</a:t>
            </a:r>
          </a:p>
        </p:txBody>
      </p:sp>
      <p:sp>
        <p:nvSpPr>
          <p:cNvPr id="4" name="Alternate Process 3"/>
          <p:cNvSpPr/>
          <p:nvPr/>
        </p:nvSpPr>
        <p:spPr>
          <a:xfrm>
            <a:off x="4530158" y="1788138"/>
            <a:ext cx="2195215" cy="885712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 w="571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Especificação de requisitos</a:t>
            </a:r>
          </a:p>
        </p:txBody>
      </p:sp>
      <p:sp>
        <p:nvSpPr>
          <p:cNvPr id="6" name="Alternate Process 5"/>
          <p:cNvSpPr/>
          <p:nvPr/>
        </p:nvSpPr>
        <p:spPr>
          <a:xfrm>
            <a:off x="6865240" y="2564857"/>
            <a:ext cx="2195215" cy="885712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Validação de requisitos</a:t>
            </a:r>
          </a:p>
        </p:txBody>
      </p:sp>
      <p:sp>
        <p:nvSpPr>
          <p:cNvPr id="2" name="Rectangle 1"/>
          <p:cNvSpPr/>
          <p:nvPr/>
        </p:nvSpPr>
        <p:spPr>
          <a:xfrm>
            <a:off x="192153" y="2439882"/>
            <a:ext cx="1587355" cy="969267"/>
          </a:xfrm>
          <a:prstGeom prst="rect">
            <a:avLst/>
          </a:prstGeom>
          <a:solidFill>
            <a:schemeClr val="bg2">
              <a:lumMod val="75000"/>
            </a:schemeClr>
          </a:solidFill>
          <a:ln w="57150" cmpd="sng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Relatório de viabilidade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2"/>
            <a:endCxn id="2" idx="0"/>
          </p:cNvCxnSpPr>
          <p:nvPr/>
        </p:nvCxnSpPr>
        <p:spPr>
          <a:xfrm>
            <a:off x="985831" y="1804848"/>
            <a:ext cx="0" cy="635034"/>
          </a:xfrm>
          <a:prstGeom prst="straightConnector1">
            <a:avLst/>
          </a:prstGeom>
          <a:ln w="57150" cmpd="sng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199252" y="3074938"/>
            <a:ext cx="2195215" cy="9692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Modelos de 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sistema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30158" y="3647101"/>
            <a:ext cx="2195215" cy="96926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Requisitos de usuários e sistemas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65240" y="4616368"/>
            <a:ext cx="2195215" cy="9692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Documentação de requisitos</a:t>
            </a:r>
          </a:p>
        </p:txBody>
      </p:sp>
      <p:cxnSp>
        <p:nvCxnSpPr>
          <p:cNvPr id="12" name="Straight Arrow Connector 11"/>
          <p:cNvCxnSpPr>
            <a:stCxn id="3" idx="2"/>
            <a:endCxn id="9" idx="0"/>
          </p:cNvCxnSpPr>
          <p:nvPr/>
        </p:nvCxnSpPr>
        <p:spPr>
          <a:xfrm>
            <a:off x="3296860" y="1788138"/>
            <a:ext cx="0" cy="1286800"/>
          </a:xfrm>
          <a:prstGeom prst="straightConnector1">
            <a:avLst/>
          </a:prstGeom>
          <a:ln w="57150" cmpd="sng">
            <a:solidFill>
              <a:srgbClr val="7F7F7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10" idx="0"/>
          </p:cNvCxnSpPr>
          <p:nvPr/>
        </p:nvCxnSpPr>
        <p:spPr>
          <a:xfrm>
            <a:off x="5627766" y="2673850"/>
            <a:ext cx="0" cy="973251"/>
          </a:xfrm>
          <a:prstGeom prst="straightConnector1">
            <a:avLst/>
          </a:prstGeom>
          <a:ln w="57150" cmpd="sng">
            <a:solidFill>
              <a:srgbClr val="7F7F7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11" idx="0"/>
          </p:cNvCxnSpPr>
          <p:nvPr/>
        </p:nvCxnSpPr>
        <p:spPr>
          <a:xfrm>
            <a:off x="7962848" y="3450569"/>
            <a:ext cx="0" cy="1165799"/>
          </a:xfrm>
          <a:prstGeom prst="straightConnector1">
            <a:avLst/>
          </a:prstGeom>
          <a:ln w="57150" cmpd="sng">
            <a:solidFill>
              <a:srgbClr val="7F7F7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4" idx="1"/>
          </p:cNvCxnSpPr>
          <p:nvPr/>
        </p:nvCxnSpPr>
        <p:spPr>
          <a:xfrm>
            <a:off x="3575726" y="1804848"/>
            <a:ext cx="954432" cy="426146"/>
          </a:xfrm>
          <a:prstGeom prst="bentConnector3">
            <a:avLst>
              <a:gd name="adj1" fmla="val -770"/>
            </a:avLst>
          </a:prstGeom>
          <a:ln w="57150" cmpd="sng">
            <a:solidFill>
              <a:srgbClr val="7F7F7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6" idx="1"/>
          </p:cNvCxnSpPr>
          <p:nvPr/>
        </p:nvCxnSpPr>
        <p:spPr>
          <a:xfrm>
            <a:off x="5941200" y="2673850"/>
            <a:ext cx="924040" cy="333863"/>
          </a:xfrm>
          <a:prstGeom prst="bentConnector3">
            <a:avLst>
              <a:gd name="adj1" fmla="val -631"/>
            </a:avLst>
          </a:prstGeom>
          <a:ln w="57150" cmpd="sng">
            <a:solidFill>
              <a:srgbClr val="7F7F7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0" idx="2"/>
          </p:cNvCxnSpPr>
          <p:nvPr/>
        </p:nvCxnSpPr>
        <p:spPr>
          <a:xfrm rot="16200000" flipH="1">
            <a:off x="6125345" y="4118789"/>
            <a:ext cx="242317" cy="1237474"/>
          </a:xfrm>
          <a:prstGeom prst="bentConnector2">
            <a:avLst/>
          </a:prstGeom>
          <a:ln w="57150" cmpd="sng">
            <a:solidFill>
              <a:srgbClr val="7F7F7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9" idx="2"/>
          </p:cNvCxnSpPr>
          <p:nvPr/>
        </p:nvCxnSpPr>
        <p:spPr>
          <a:xfrm rot="16200000" flipH="1">
            <a:off x="4468104" y="2872961"/>
            <a:ext cx="1225894" cy="3568382"/>
          </a:xfrm>
          <a:prstGeom prst="bentConnector2">
            <a:avLst/>
          </a:prstGeom>
          <a:ln w="57150" cmpd="sng">
            <a:solidFill>
              <a:srgbClr val="7F7F7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4" idx="0"/>
            <a:endCxn id="3" idx="3"/>
          </p:cNvCxnSpPr>
          <p:nvPr/>
        </p:nvCxnSpPr>
        <p:spPr>
          <a:xfrm rot="16200000" flipV="1">
            <a:off x="4789689" y="950060"/>
            <a:ext cx="442856" cy="1233299"/>
          </a:xfrm>
          <a:prstGeom prst="bentConnector2">
            <a:avLst/>
          </a:prstGeom>
          <a:ln w="57150" cmpd="sng">
            <a:solidFill>
              <a:srgbClr val="7F7F7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6" idx="0"/>
            <a:endCxn id="4" idx="3"/>
          </p:cNvCxnSpPr>
          <p:nvPr/>
        </p:nvCxnSpPr>
        <p:spPr>
          <a:xfrm rot="16200000" flipV="1">
            <a:off x="7177180" y="1779188"/>
            <a:ext cx="333863" cy="1237475"/>
          </a:xfrm>
          <a:prstGeom prst="bentConnector2">
            <a:avLst/>
          </a:prstGeom>
          <a:ln w="57150" cmpd="sng">
            <a:solidFill>
              <a:srgbClr val="7F7F7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3"/>
            <a:endCxn id="3" idx="1"/>
          </p:cNvCxnSpPr>
          <p:nvPr/>
        </p:nvCxnSpPr>
        <p:spPr>
          <a:xfrm flipV="1">
            <a:off x="1779508" y="1345282"/>
            <a:ext cx="419744" cy="16710"/>
          </a:xfrm>
          <a:prstGeom prst="straightConnector1">
            <a:avLst/>
          </a:prstGeom>
          <a:ln w="57150" cmpd="sng">
            <a:solidFill>
              <a:srgbClr val="7F7F7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12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ernate Process 2"/>
          <p:cNvSpPr/>
          <p:nvPr/>
        </p:nvSpPr>
        <p:spPr>
          <a:xfrm>
            <a:off x="3146480" y="1395419"/>
            <a:ext cx="2195215" cy="971999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 w="5715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1. </a:t>
            </a:r>
            <a:r>
              <a:rPr lang="pt-BR" b="1" dirty="0" err="1" smtClean="0">
                <a:solidFill>
                  <a:schemeClr val="tx1"/>
                </a:solidFill>
              </a:rPr>
              <a:t>Elicitação</a:t>
            </a:r>
            <a:r>
              <a:rPr lang="pt-BR" b="1" dirty="0" smtClean="0">
                <a:solidFill>
                  <a:schemeClr val="tx1"/>
                </a:solidFill>
              </a:rPr>
              <a:t> de requisitos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" name="Alternate Process 3"/>
          <p:cNvSpPr/>
          <p:nvPr/>
        </p:nvSpPr>
        <p:spPr>
          <a:xfrm>
            <a:off x="3146480" y="4411119"/>
            <a:ext cx="2195215" cy="971999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 w="5715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3. Priorização e negociação de requisitos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191314" y="2894364"/>
            <a:ext cx="2195215" cy="971999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 w="5715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2. Classificação e organização de requisitos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4" name="Alternate Process 23"/>
          <p:cNvSpPr/>
          <p:nvPr/>
        </p:nvSpPr>
        <p:spPr>
          <a:xfrm>
            <a:off x="1254046" y="2861672"/>
            <a:ext cx="2195215" cy="971999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 w="5715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4</a:t>
            </a:r>
            <a:r>
              <a:rPr lang="pt-BR" b="1" dirty="0">
                <a:solidFill>
                  <a:schemeClr val="tx1"/>
                </a:solidFill>
              </a:rPr>
              <a:t>. Especificação de requisitos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19" name="Curved Connector 18"/>
          <p:cNvCxnSpPr>
            <a:stCxn id="4" idx="1"/>
            <a:endCxn id="24" idx="2"/>
          </p:cNvCxnSpPr>
          <p:nvPr/>
        </p:nvCxnSpPr>
        <p:spPr>
          <a:xfrm rot="10800000">
            <a:off x="2351654" y="3833671"/>
            <a:ext cx="794826" cy="1063448"/>
          </a:xfrm>
          <a:prstGeom prst="curvedConnector2">
            <a:avLst/>
          </a:prstGeom>
          <a:ln w="57150" cmpd="sng">
            <a:solidFill>
              <a:srgbClr val="7F7F7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4" idx="0"/>
            <a:endCxn id="3" idx="1"/>
          </p:cNvCxnSpPr>
          <p:nvPr/>
        </p:nvCxnSpPr>
        <p:spPr>
          <a:xfrm rot="5400000" flipH="1" flipV="1">
            <a:off x="2258941" y="1974133"/>
            <a:ext cx="980253" cy="794826"/>
          </a:xfrm>
          <a:prstGeom prst="curvedConnector2">
            <a:avLst/>
          </a:prstGeom>
          <a:ln w="57150" cmpd="sng">
            <a:solidFill>
              <a:srgbClr val="7F7F7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6" idx="2"/>
            <a:endCxn id="4" idx="3"/>
          </p:cNvCxnSpPr>
          <p:nvPr/>
        </p:nvCxnSpPr>
        <p:spPr>
          <a:xfrm rot="5400000">
            <a:off x="5299931" y="3908128"/>
            <a:ext cx="1030756" cy="947227"/>
          </a:xfrm>
          <a:prstGeom prst="curvedConnector2">
            <a:avLst/>
          </a:prstGeom>
          <a:ln w="57150" cmpd="sng">
            <a:solidFill>
              <a:srgbClr val="7F7F7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3" idx="3"/>
            <a:endCxn id="6" idx="0"/>
          </p:cNvCxnSpPr>
          <p:nvPr/>
        </p:nvCxnSpPr>
        <p:spPr>
          <a:xfrm>
            <a:off x="5341695" y="1881419"/>
            <a:ext cx="947227" cy="1012945"/>
          </a:xfrm>
          <a:prstGeom prst="curvedConnector2">
            <a:avLst/>
          </a:prstGeom>
          <a:ln w="57150" cmpd="sng">
            <a:solidFill>
              <a:srgbClr val="7F7F7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19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3146478" y="101600"/>
            <a:ext cx="2195217" cy="7035803"/>
            <a:chOff x="3146478" y="101600"/>
            <a:chExt cx="2195217" cy="7035803"/>
          </a:xfrm>
        </p:grpSpPr>
        <p:sp>
          <p:nvSpPr>
            <p:cNvPr id="3" name="Alternate Process 2"/>
            <p:cNvSpPr/>
            <p:nvPr/>
          </p:nvSpPr>
          <p:spPr>
            <a:xfrm>
              <a:off x="3146480" y="1293821"/>
              <a:ext cx="2195215" cy="971999"/>
            </a:xfrm>
            <a:prstGeom prst="flowChartAlternate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1. Definir as necessidades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Alternate Process 3"/>
            <p:cNvSpPr/>
            <p:nvPr/>
          </p:nvSpPr>
          <p:spPr>
            <a:xfrm>
              <a:off x="3146480" y="3869263"/>
              <a:ext cx="2195215" cy="971999"/>
            </a:xfrm>
            <a:prstGeom prst="flowChartAlternate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3. Avaliar o protótipo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Alternate Process 23"/>
            <p:cNvSpPr/>
            <p:nvPr/>
          </p:nvSpPr>
          <p:spPr>
            <a:xfrm>
              <a:off x="3146478" y="2573811"/>
              <a:ext cx="2195215" cy="971999"/>
            </a:xfrm>
            <a:prstGeom prst="flowChartAlternate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2</a:t>
              </a:r>
              <a:r>
                <a:rPr lang="pt-BR" b="1" dirty="0">
                  <a:solidFill>
                    <a:schemeClr val="tx1"/>
                  </a:solidFill>
                </a:rPr>
                <a:t>. Construir o protótipo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Curved Connector 18"/>
            <p:cNvCxnSpPr>
              <a:stCxn id="24" idx="2"/>
              <a:endCxn id="4" idx="0"/>
            </p:cNvCxnSpPr>
            <p:nvPr/>
          </p:nvCxnSpPr>
          <p:spPr>
            <a:xfrm rot="16200000" flipH="1">
              <a:off x="4082361" y="3707535"/>
              <a:ext cx="323453" cy="2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7F7F7F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3" idx="2"/>
              <a:endCxn id="24" idx="0"/>
            </p:cNvCxnSpPr>
            <p:nvPr/>
          </p:nvCxnSpPr>
          <p:spPr>
            <a:xfrm rot="5400000">
              <a:off x="4090092" y="2419814"/>
              <a:ext cx="307991" cy="2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7F7F7F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Decision 16"/>
            <p:cNvSpPr/>
            <p:nvPr/>
          </p:nvSpPr>
          <p:spPr>
            <a:xfrm>
              <a:off x="3761489" y="5147740"/>
              <a:ext cx="965200" cy="863600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solidFill>
                  <a:schemeClr val="tx1"/>
                </a:solidFill>
              </a:endParaRPr>
            </a:p>
          </p:txBody>
        </p:sp>
        <p:sp>
          <p:nvSpPr>
            <p:cNvPr id="18" name="Connector 17"/>
            <p:cNvSpPr/>
            <p:nvPr/>
          </p:nvSpPr>
          <p:spPr>
            <a:xfrm>
              <a:off x="3761486" y="101600"/>
              <a:ext cx="965200" cy="863600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solidFill>
                  <a:schemeClr val="tx1"/>
                </a:solidFill>
              </a:endParaRPr>
            </a:p>
          </p:txBody>
        </p:sp>
        <p:cxnSp>
          <p:nvCxnSpPr>
            <p:cNvPr id="25" name="Curved Connector 24"/>
            <p:cNvCxnSpPr>
              <a:stCxn id="4" idx="2"/>
              <a:endCxn id="17" idx="0"/>
            </p:cNvCxnSpPr>
            <p:nvPr/>
          </p:nvCxnSpPr>
          <p:spPr>
            <a:xfrm rot="16200000" flipH="1">
              <a:off x="4090849" y="4994500"/>
              <a:ext cx="306478" cy="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7F7F7F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>
              <a:stCxn id="18" idx="4"/>
              <a:endCxn id="3" idx="0"/>
            </p:cNvCxnSpPr>
            <p:nvPr/>
          </p:nvCxnSpPr>
          <p:spPr>
            <a:xfrm rot="16200000" flipH="1">
              <a:off x="4079777" y="1129509"/>
              <a:ext cx="328621" cy="2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7F7F7F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onut 29"/>
            <p:cNvSpPr/>
            <p:nvPr/>
          </p:nvSpPr>
          <p:spPr>
            <a:xfrm>
              <a:off x="3761486" y="6273803"/>
              <a:ext cx="965200" cy="863600"/>
            </a:xfrm>
            <a:prstGeom prst="donu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solidFill>
                  <a:schemeClr val="tx1"/>
                </a:solidFill>
              </a:endParaRPr>
            </a:p>
          </p:txBody>
        </p:sp>
        <p:cxnSp>
          <p:nvCxnSpPr>
            <p:cNvPr id="37" name="Curved Connector 36"/>
            <p:cNvCxnSpPr>
              <a:stCxn id="17" idx="2"/>
              <a:endCxn id="30" idx="0"/>
            </p:cNvCxnSpPr>
            <p:nvPr/>
          </p:nvCxnSpPr>
          <p:spPr>
            <a:xfrm rot="5400000">
              <a:off x="4112857" y="6142570"/>
              <a:ext cx="262463" cy="3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7F7F7F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urved Connector 40"/>
            <p:cNvCxnSpPr>
              <a:stCxn id="17" idx="3"/>
              <a:endCxn id="3" idx="3"/>
            </p:cNvCxnSpPr>
            <p:nvPr/>
          </p:nvCxnSpPr>
          <p:spPr>
            <a:xfrm flipV="1">
              <a:off x="4726689" y="1779821"/>
              <a:ext cx="615006" cy="3799719"/>
            </a:xfrm>
            <a:prstGeom prst="curvedConnector3">
              <a:avLst>
                <a:gd name="adj1" fmla="val 316139"/>
              </a:avLst>
            </a:prstGeom>
            <a:ln w="57150" cmpd="sng">
              <a:solidFill>
                <a:srgbClr val="7F7F7F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089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72</Words>
  <Application>Microsoft Macintosh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Affirmare TI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Alberto</dc:creator>
  <cp:lastModifiedBy>Luiz Alberto</cp:lastModifiedBy>
  <cp:revision>25</cp:revision>
  <dcterms:created xsi:type="dcterms:W3CDTF">2014-08-18T14:12:32Z</dcterms:created>
  <dcterms:modified xsi:type="dcterms:W3CDTF">2014-08-27T19:50:20Z</dcterms:modified>
</cp:coreProperties>
</file>