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F2D"/>
    <a:srgbClr val="0DBBB4"/>
    <a:srgbClr val="F2F6F6"/>
    <a:srgbClr val="0AC0B7"/>
    <a:srgbClr val="E1507D"/>
    <a:srgbClr val="E4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5351C7-DEF1-4FB4-8EF9-DCC823E1C0A0}" v="14" dt="2024-04-09T20:20:59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Alberto Ferreira Gomes" userId="bc531018-f902-4d26-b3af-7ca03fb059d6" providerId="ADAL" clId="{545351C7-DEF1-4FB4-8EF9-DCC823E1C0A0}"/>
    <pc:docChg chg="undo custSel modSld modMainMaster">
      <pc:chgData name="Luiz Alberto Ferreira Gomes" userId="bc531018-f902-4d26-b3af-7ca03fb059d6" providerId="ADAL" clId="{545351C7-DEF1-4FB4-8EF9-DCC823E1C0A0}" dt="2024-04-09T20:23:08.134" v="211" actId="20577"/>
      <pc:docMkLst>
        <pc:docMk/>
      </pc:docMkLst>
      <pc:sldChg chg="addSp delSp modSp mod setBg">
        <pc:chgData name="Luiz Alberto Ferreira Gomes" userId="bc531018-f902-4d26-b3af-7ca03fb059d6" providerId="ADAL" clId="{545351C7-DEF1-4FB4-8EF9-DCC823E1C0A0}" dt="2024-04-09T20:23:08.134" v="211" actId="20577"/>
        <pc:sldMkLst>
          <pc:docMk/>
          <pc:sldMk cId="936135655" sldId="256"/>
        </pc:sldMkLst>
        <pc:spChg chg="del mod">
          <ac:chgData name="Luiz Alberto Ferreira Gomes" userId="bc531018-f902-4d26-b3af-7ca03fb059d6" providerId="ADAL" clId="{545351C7-DEF1-4FB4-8EF9-DCC823E1C0A0}" dt="2024-04-09T20:04:55.016" v="78" actId="478"/>
          <ac:spMkLst>
            <pc:docMk/>
            <pc:sldMk cId="936135655" sldId="256"/>
            <ac:spMk id="3" creationId="{B2BAFF0A-5B21-629D-1193-3EB981D4CC04}"/>
          </ac:spMkLst>
        </pc:spChg>
        <pc:spChg chg="mod">
          <ac:chgData name="Luiz Alberto Ferreira Gomes" userId="bc531018-f902-4d26-b3af-7ca03fb059d6" providerId="ADAL" clId="{545351C7-DEF1-4FB4-8EF9-DCC823E1C0A0}" dt="2024-04-09T20:20:47.061" v="163" actId="1037"/>
          <ac:spMkLst>
            <pc:docMk/>
            <pc:sldMk cId="936135655" sldId="256"/>
            <ac:spMk id="4" creationId="{8B353178-0813-7D93-1D09-BA66B6F8D72A}"/>
          </ac:spMkLst>
        </pc:spChg>
        <pc:spChg chg="mod">
          <ac:chgData name="Luiz Alberto Ferreira Gomes" userId="bc531018-f902-4d26-b3af-7ca03fb059d6" providerId="ADAL" clId="{545351C7-DEF1-4FB4-8EF9-DCC823E1C0A0}" dt="2024-04-09T20:20:02.304" v="158"/>
          <ac:spMkLst>
            <pc:docMk/>
            <pc:sldMk cId="936135655" sldId="256"/>
            <ac:spMk id="6" creationId="{7D447E11-336F-A3FE-C58F-DCBA3EE5F465}"/>
          </ac:spMkLst>
        </pc:spChg>
        <pc:spChg chg="mod">
          <ac:chgData name="Luiz Alberto Ferreira Gomes" userId="bc531018-f902-4d26-b3af-7ca03fb059d6" providerId="ADAL" clId="{545351C7-DEF1-4FB4-8EF9-DCC823E1C0A0}" dt="2024-04-09T20:20:02.304" v="158"/>
          <ac:spMkLst>
            <pc:docMk/>
            <pc:sldMk cId="936135655" sldId="256"/>
            <ac:spMk id="8" creationId="{05E21FEC-9FE5-69A6-9262-1417BDF4A00E}"/>
          </ac:spMkLst>
        </pc:spChg>
        <pc:spChg chg="mod">
          <ac:chgData name="Luiz Alberto Ferreira Gomes" userId="bc531018-f902-4d26-b3af-7ca03fb059d6" providerId="ADAL" clId="{545351C7-DEF1-4FB4-8EF9-DCC823E1C0A0}" dt="2024-04-09T20:23:08.134" v="211" actId="20577"/>
          <ac:spMkLst>
            <pc:docMk/>
            <pc:sldMk cId="936135655" sldId="256"/>
            <ac:spMk id="9" creationId="{E46C5D3A-D6AA-FFD3-B1FC-0C8CDCEE6038}"/>
          </ac:spMkLst>
        </pc:spChg>
        <pc:spChg chg="add del mod">
          <ac:chgData name="Luiz Alberto Ferreira Gomes" userId="bc531018-f902-4d26-b3af-7ca03fb059d6" providerId="ADAL" clId="{545351C7-DEF1-4FB4-8EF9-DCC823E1C0A0}" dt="2024-04-09T20:05:21.612" v="82" actId="478"/>
          <ac:spMkLst>
            <pc:docMk/>
            <pc:sldMk cId="936135655" sldId="256"/>
            <ac:spMk id="10" creationId="{1843D29B-2B36-0093-F83D-8E920A41C094}"/>
          </ac:spMkLst>
        </pc:spChg>
        <pc:spChg chg="mod">
          <ac:chgData name="Luiz Alberto Ferreira Gomes" userId="bc531018-f902-4d26-b3af-7ca03fb059d6" providerId="ADAL" clId="{545351C7-DEF1-4FB4-8EF9-DCC823E1C0A0}" dt="2024-04-09T20:20:02.304" v="158"/>
          <ac:spMkLst>
            <pc:docMk/>
            <pc:sldMk cId="936135655" sldId="256"/>
            <ac:spMk id="10" creationId="{3A53726A-2B44-A2B2-AD02-A6C9625D355C}"/>
          </ac:spMkLst>
        </pc:spChg>
        <pc:spChg chg="mod">
          <ac:chgData name="Luiz Alberto Ferreira Gomes" userId="bc531018-f902-4d26-b3af-7ca03fb059d6" providerId="ADAL" clId="{545351C7-DEF1-4FB4-8EF9-DCC823E1C0A0}" dt="2024-04-09T20:20:02.304" v="158"/>
          <ac:spMkLst>
            <pc:docMk/>
            <pc:sldMk cId="936135655" sldId="256"/>
            <ac:spMk id="11" creationId="{338FFD5A-B682-52CE-CA44-9EF664C9C464}"/>
          </ac:spMkLst>
        </pc:spChg>
        <pc:spChg chg="mod">
          <ac:chgData name="Luiz Alberto Ferreira Gomes" userId="bc531018-f902-4d26-b3af-7ca03fb059d6" providerId="ADAL" clId="{545351C7-DEF1-4FB4-8EF9-DCC823E1C0A0}" dt="2024-04-09T20:20:02.304" v="158"/>
          <ac:spMkLst>
            <pc:docMk/>
            <pc:sldMk cId="936135655" sldId="256"/>
            <ac:spMk id="12" creationId="{F15E659D-9165-5423-8D5E-191ABCA38361}"/>
          </ac:spMkLst>
        </pc:spChg>
        <pc:spChg chg="del mod">
          <ac:chgData name="Luiz Alberto Ferreira Gomes" userId="bc531018-f902-4d26-b3af-7ca03fb059d6" providerId="ADAL" clId="{545351C7-DEF1-4FB4-8EF9-DCC823E1C0A0}" dt="2024-04-09T20:04:55.016" v="78" actId="478"/>
          <ac:spMkLst>
            <pc:docMk/>
            <pc:sldMk cId="936135655" sldId="256"/>
            <ac:spMk id="14" creationId="{FB824F10-A441-3614-4329-31F558377C9A}"/>
          </ac:spMkLst>
        </pc:spChg>
        <pc:spChg chg="mod">
          <ac:chgData name="Luiz Alberto Ferreira Gomes" userId="bc531018-f902-4d26-b3af-7ca03fb059d6" providerId="ADAL" clId="{545351C7-DEF1-4FB4-8EF9-DCC823E1C0A0}" dt="2024-04-09T20:20:49.477" v="167" actId="164"/>
          <ac:spMkLst>
            <pc:docMk/>
            <pc:sldMk cId="936135655" sldId="256"/>
            <ac:spMk id="15" creationId="{30587390-DBCC-B4D6-E90A-B65F76D5E328}"/>
          </ac:spMkLst>
        </pc:spChg>
        <pc:spChg chg="add del mod">
          <ac:chgData name="Luiz Alberto Ferreira Gomes" userId="bc531018-f902-4d26-b3af-7ca03fb059d6" providerId="ADAL" clId="{545351C7-DEF1-4FB4-8EF9-DCC823E1C0A0}" dt="2024-04-09T20:05:23.668" v="83" actId="478"/>
          <ac:spMkLst>
            <pc:docMk/>
            <pc:sldMk cId="936135655" sldId="256"/>
            <ac:spMk id="16" creationId="{47D592E7-87FA-5D5B-53C5-76B7B90C6208}"/>
          </ac:spMkLst>
        </pc:spChg>
        <pc:spChg chg="add mod">
          <ac:chgData name="Luiz Alberto Ferreira Gomes" userId="bc531018-f902-4d26-b3af-7ca03fb059d6" providerId="ADAL" clId="{545351C7-DEF1-4FB4-8EF9-DCC823E1C0A0}" dt="2024-04-09T20:21:48.513" v="197" actId="1037"/>
          <ac:spMkLst>
            <pc:docMk/>
            <pc:sldMk cId="936135655" sldId="256"/>
            <ac:spMk id="17" creationId="{4A54931A-A1BA-4082-E568-0FA1202D6A70}"/>
          </ac:spMkLst>
        </pc:spChg>
        <pc:spChg chg="mod">
          <ac:chgData name="Luiz Alberto Ferreira Gomes" userId="bc531018-f902-4d26-b3af-7ca03fb059d6" providerId="ADAL" clId="{545351C7-DEF1-4FB4-8EF9-DCC823E1C0A0}" dt="2024-04-09T18:37:07.815" v="42" actId="12788"/>
          <ac:spMkLst>
            <pc:docMk/>
            <pc:sldMk cId="936135655" sldId="256"/>
            <ac:spMk id="20" creationId="{4A7355ED-8822-E948-8D13-3EE97ADF8B42}"/>
          </ac:spMkLst>
        </pc:spChg>
        <pc:spChg chg="mod">
          <ac:chgData name="Luiz Alberto Ferreira Gomes" userId="bc531018-f902-4d26-b3af-7ca03fb059d6" providerId="ADAL" clId="{545351C7-DEF1-4FB4-8EF9-DCC823E1C0A0}" dt="2024-04-09T19:15:19.178" v="72" actId="12789"/>
          <ac:spMkLst>
            <pc:docMk/>
            <pc:sldMk cId="936135655" sldId="256"/>
            <ac:spMk id="21" creationId="{8B3401D0-AF5E-760B-C6A2-7A440AF20A9F}"/>
          </ac:spMkLst>
        </pc:spChg>
        <pc:spChg chg="mod">
          <ac:chgData name="Luiz Alberto Ferreira Gomes" userId="bc531018-f902-4d26-b3af-7ca03fb059d6" providerId="ADAL" clId="{545351C7-DEF1-4FB4-8EF9-DCC823E1C0A0}" dt="2024-04-09T19:16:28.456" v="74" actId="1038"/>
          <ac:spMkLst>
            <pc:docMk/>
            <pc:sldMk cId="936135655" sldId="256"/>
            <ac:spMk id="22" creationId="{28FB8B3B-ABCC-FBA6-2C64-E52A2A2D2BCE}"/>
          </ac:spMkLst>
        </pc:spChg>
        <pc:spChg chg="mod">
          <ac:chgData name="Luiz Alberto Ferreira Gomes" userId="bc531018-f902-4d26-b3af-7ca03fb059d6" providerId="ADAL" clId="{545351C7-DEF1-4FB4-8EF9-DCC823E1C0A0}" dt="2024-04-09T18:32:11.062" v="6" actId="2711"/>
          <ac:spMkLst>
            <pc:docMk/>
            <pc:sldMk cId="936135655" sldId="256"/>
            <ac:spMk id="23" creationId="{D58074A1-D9DA-EE38-4D68-25D78C543C9E}"/>
          </ac:spMkLst>
        </pc:spChg>
        <pc:spChg chg="add mod ord">
          <ac:chgData name="Luiz Alberto Ferreira Gomes" userId="bc531018-f902-4d26-b3af-7ca03fb059d6" providerId="ADAL" clId="{545351C7-DEF1-4FB4-8EF9-DCC823E1C0A0}" dt="2024-04-09T20:22:54.158" v="209" actId="167"/>
          <ac:spMkLst>
            <pc:docMk/>
            <pc:sldMk cId="936135655" sldId="256"/>
            <ac:spMk id="24" creationId="{91293A9D-0145-0D16-BADD-B959604FE69A}"/>
          </ac:spMkLst>
        </pc:spChg>
        <pc:spChg chg="add mod">
          <ac:chgData name="Luiz Alberto Ferreira Gomes" userId="bc531018-f902-4d26-b3af-7ca03fb059d6" providerId="ADAL" clId="{545351C7-DEF1-4FB4-8EF9-DCC823E1C0A0}" dt="2024-04-09T20:22:29.047" v="207" actId="1037"/>
          <ac:spMkLst>
            <pc:docMk/>
            <pc:sldMk cId="936135655" sldId="256"/>
            <ac:spMk id="26" creationId="{9668F6DA-134C-CEFE-A25B-00C6B8DBFC35}"/>
          </ac:spMkLst>
        </pc:spChg>
        <pc:spChg chg="add mod">
          <ac:chgData name="Luiz Alberto Ferreira Gomes" userId="bc531018-f902-4d26-b3af-7ca03fb059d6" providerId="ADAL" clId="{545351C7-DEF1-4FB4-8EF9-DCC823E1C0A0}" dt="2024-04-09T20:22:29.047" v="207" actId="1037"/>
          <ac:spMkLst>
            <pc:docMk/>
            <pc:sldMk cId="936135655" sldId="256"/>
            <ac:spMk id="28" creationId="{1BE66FE3-D9DC-25BA-93AB-AAEAA4141AE5}"/>
          </ac:spMkLst>
        </pc:spChg>
        <pc:spChg chg="add del mod">
          <ac:chgData name="Luiz Alberto Ferreira Gomes" userId="bc531018-f902-4d26-b3af-7ca03fb059d6" providerId="ADAL" clId="{545351C7-DEF1-4FB4-8EF9-DCC823E1C0A0}" dt="2024-04-09T20:05:19.207" v="81" actId="478"/>
          <ac:spMkLst>
            <pc:docMk/>
            <pc:sldMk cId="936135655" sldId="256"/>
            <ac:spMk id="29" creationId="{BABBBF07-C1F4-75AE-549A-F4A475AF3A4B}"/>
          </ac:spMkLst>
        </pc:spChg>
        <pc:spChg chg="mod">
          <ac:chgData name="Luiz Alberto Ferreira Gomes" userId="bc531018-f902-4d26-b3af-7ca03fb059d6" providerId="ADAL" clId="{545351C7-DEF1-4FB4-8EF9-DCC823E1C0A0}" dt="2024-04-09T18:32:11.062" v="6" actId="2711"/>
          <ac:spMkLst>
            <pc:docMk/>
            <pc:sldMk cId="936135655" sldId="256"/>
            <ac:spMk id="30" creationId="{0491851F-5868-75F3-2689-B776F8D99A0F}"/>
          </ac:spMkLst>
        </pc:spChg>
        <pc:spChg chg="mod">
          <ac:chgData name="Luiz Alberto Ferreira Gomes" userId="bc531018-f902-4d26-b3af-7ca03fb059d6" providerId="ADAL" clId="{545351C7-DEF1-4FB4-8EF9-DCC823E1C0A0}" dt="2024-04-09T20:20:49.477" v="167" actId="164"/>
          <ac:spMkLst>
            <pc:docMk/>
            <pc:sldMk cId="936135655" sldId="256"/>
            <ac:spMk id="31" creationId="{5876730A-2190-7DED-59C2-FA9AD5476176}"/>
          </ac:spMkLst>
        </pc:spChg>
        <pc:spChg chg="mod">
          <ac:chgData name="Luiz Alberto Ferreira Gomes" userId="bc531018-f902-4d26-b3af-7ca03fb059d6" providerId="ADAL" clId="{545351C7-DEF1-4FB4-8EF9-DCC823E1C0A0}" dt="2024-04-09T20:20:49.477" v="167" actId="164"/>
          <ac:spMkLst>
            <pc:docMk/>
            <pc:sldMk cId="936135655" sldId="256"/>
            <ac:spMk id="32" creationId="{1D730319-BF1D-7C4F-CB4D-C6307BCE34FF}"/>
          </ac:spMkLst>
        </pc:spChg>
        <pc:spChg chg="mod">
          <ac:chgData name="Luiz Alberto Ferreira Gomes" userId="bc531018-f902-4d26-b3af-7ca03fb059d6" providerId="ADAL" clId="{545351C7-DEF1-4FB4-8EF9-DCC823E1C0A0}" dt="2024-04-09T20:20:49.477" v="167" actId="164"/>
          <ac:spMkLst>
            <pc:docMk/>
            <pc:sldMk cId="936135655" sldId="256"/>
            <ac:spMk id="33" creationId="{6765409A-BFB5-50D2-F5A9-7137080FC766}"/>
          </ac:spMkLst>
        </pc:spChg>
        <pc:spChg chg="add mod">
          <ac:chgData name="Luiz Alberto Ferreira Gomes" userId="bc531018-f902-4d26-b3af-7ca03fb059d6" providerId="ADAL" clId="{545351C7-DEF1-4FB4-8EF9-DCC823E1C0A0}" dt="2024-04-09T20:20:49.477" v="167" actId="164"/>
          <ac:spMkLst>
            <pc:docMk/>
            <pc:sldMk cId="936135655" sldId="256"/>
            <ac:spMk id="34" creationId="{1C652A1C-468C-F1AC-EBE9-AE1DB1071AA8}"/>
          </ac:spMkLst>
        </pc:spChg>
        <pc:spChg chg="add mod">
          <ac:chgData name="Luiz Alberto Ferreira Gomes" userId="bc531018-f902-4d26-b3af-7ca03fb059d6" providerId="ADAL" clId="{545351C7-DEF1-4FB4-8EF9-DCC823E1C0A0}" dt="2024-04-09T20:22:29.047" v="207" actId="1037"/>
          <ac:spMkLst>
            <pc:docMk/>
            <pc:sldMk cId="936135655" sldId="256"/>
            <ac:spMk id="35" creationId="{4CD51440-5744-BA74-956C-02556B2D7367}"/>
          </ac:spMkLst>
        </pc:spChg>
        <pc:spChg chg="add del mod">
          <ac:chgData name="Luiz Alberto Ferreira Gomes" userId="bc531018-f902-4d26-b3af-7ca03fb059d6" providerId="ADAL" clId="{545351C7-DEF1-4FB4-8EF9-DCC823E1C0A0}" dt="2024-04-09T20:04:57.658" v="79" actId="478"/>
          <ac:spMkLst>
            <pc:docMk/>
            <pc:sldMk cId="936135655" sldId="256"/>
            <ac:spMk id="36" creationId="{4E6B2E4C-02C5-216E-FE1B-16B54A2BFFBD}"/>
          </ac:spMkLst>
        </pc:spChg>
        <pc:spChg chg="add mod">
          <ac:chgData name="Luiz Alberto Ferreira Gomes" userId="bc531018-f902-4d26-b3af-7ca03fb059d6" providerId="ADAL" clId="{545351C7-DEF1-4FB4-8EF9-DCC823E1C0A0}" dt="2024-04-09T20:22:29.047" v="207" actId="1037"/>
          <ac:spMkLst>
            <pc:docMk/>
            <pc:sldMk cId="936135655" sldId="256"/>
            <ac:spMk id="36" creationId="{D7C660FD-4E59-FF56-7A9F-83652A950045}"/>
          </ac:spMkLst>
        </pc:spChg>
        <pc:grpChg chg="add mod">
          <ac:chgData name="Luiz Alberto Ferreira Gomes" userId="bc531018-f902-4d26-b3af-7ca03fb059d6" providerId="ADAL" clId="{545351C7-DEF1-4FB4-8EF9-DCC823E1C0A0}" dt="2024-04-09T20:20:49.477" v="167" actId="164"/>
          <ac:grpSpMkLst>
            <pc:docMk/>
            <pc:sldMk cId="936135655" sldId="256"/>
            <ac:grpSpMk id="2" creationId="{BF60749D-7DDC-8D72-6169-E5F7C5941243}"/>
          </ac:grpSpMkLst>
        </pc:grpChg>
        <pc:grpChg chg="add mod">
          <ac:chgData name="Luiz Alberto Ferreira Gomes" userId="bc531018-f902-4d26-b3af-7ca03fb059d6" providerId="ADAL" clId="{545351C7-DEF1-4FB4-8EF9-DCC823E1C0A0}" dt="2024-04-09T20:20:48.314" v="166" actId="1076"/>
          <ac:grpSpMkLst>
            <pc:docMk/>
            <pc:sldMk cId="936135655" sldId="256"/>
            <ac:grpSpMk id="3" creationId="{B84C3662-B284-37EF-A7AD-EC88C7238F3E}"/>
          </ac:grpSpMkLst>
        </pc:grpChg>
        <pc:picChg chg="del">
          <ac:chgData name="Luiz Alberto Ferreira Gomes" userId="bc531018-f902-4d26-b3af-7ca03fb059d6" providerId="ADAL" clId="{545351C7-DEF1-4FB4-8EF9-DCC823E1C0A0}" dt="2024-04-09T18:34:09.332" v="33" actId="478"/>
          <ac:picMkLst>
            <pc:docMk/>
            <pc:sldMk cId="936135655" sldId="256"/>
            <ac:picMk id="8" creationId="{3C622A80-7A4B-3FA2-870C-CF3B82A8AFC3}"/>
          </ac:picMkLst>
        </pc:picChg>
        <pc:cxnChg chg="mod">
          <ac:chgData name="Luiz Alberto Ferreira Gomes" userId="bc531018-f902-4d26-b3af-7ca03fb059d6" providerId="ADAL" clId="{545351C7-DEF1-4FB4-8EF9-DCC823E1C0A0}" dt="2024-04-09T20:20:02.304" v="158"/>
          <ac:cxnSpMkLst>
            <pc:docMk/>
            <pc:sldMk cId="936135655" sldId="256"/>
            <ac:cxnSpMk id="5" creationId="{EDB60E12-FEF3-2ED0-6650-9A6688B705F4}"/>
          </ac:cxnSpMkLst>
        </pc:cxnChg>
        <pc:cxnChg chg="mod">
          <ac:chgData name="Luiz Alberto Ferreira Gomes" userId="bc531018-f902-4d26-b3af-7ca03fb059d6" providerId="ADAL" clId="{545351C7-DEF1-4FB4-8EF9-DCC823E1C0A0}" dt="2024-04-09T20:20:02.304" v="158"/>
          <ac:cxnSpMkLst>
            <pc:docMk/>
            <pc:sldMk cId="936135655" sldId="256"/>
            <ac:cxnSpMk id="7" creationId="{5A3B65A2-2910-9413-A7DD-2EAAED579816}"/>
          </ac:cxnSpMkLst>
        </pc:cxnChg>
        <pc:cxnChg chg="del mod">
          <ac:chgData name="Luiz Alberto Ferreira Gomes" userId="bc531018-f902-4d26-b3af-7ca03fb059d6" providerId="ADAL" clId="{545351C7-DEF1-4FB4-8EF9-DCC823E1C0A0}" dt="2024-04-09T20:04:55.016" v="78" actId="478"/>
          <ac:cxnSpMkLst>
            <pc:docMk/>
            <pc:sldMk cId="936135655" sldId="256"/>
            <ac:cxnSpMk id="12" creationId="{B9EEFE3D-F9C0-B58A-9B94-58466372C546}"/>
          </ac:cxnSpMkLst>
        </pc:cxnChg>
        <pc:cxnChg chg="add del mod">
          <ac:chgData name="Luiz Alberto Ferreira Gomes" userId="bc531018-f902-4d26-b3af-7ca03fb059d6" providerId="ADAL" clId="{545351C7-DEF1-4FB4-8EF9-DCC823E1C0A0}" dt="2024-04-09T20:21:24.894" v="186" actId="478"/>
          <ac:cxnSpMkLst>
            <pc:docMk/>
            <pc:sldMk cId="936135655" sldId="256"/>
            <ac:cxnSpMk id="13" creationId="{11C142D6-5771-1080-E9B7-1A907F1C2CFB}"/>
          </ac:cxnSpMkLst>
        </pc:cxnChg>
        <pc:cxnChg chg="mod">
          <ac:chgData name="Luiz Alberto Ferreira Gomes" userId="bc531018-f902-4d26-b3af-7ca03fb059d6" providerId="ADAL" clId="{545351C7-DEF1-4FB4-8EF9-DCC823E1C0A0}" dt="2024-04-09T20:20:02.304" v="158"/>
          <ac:cxnSpMkLst>
            <pc:docMk/>
            <pc:sldMk cId="936135655" sldId="256"/>
            <ac:cxnSpMk id="14" creationId="{127DE6E0-4C55-F44F-69C9-E55E4995AB68}"/>
          </ac:cxnSpMkLst>
        </pc:cxnChg>
        <pc:cxnChg chg="mod">
          <ac:chgData name="Luiz Alberto Ferreira Gomes" userId="bc531018-f902-4d26-b3af-7ca03fb059d6" providerId="ADAL" clId="{545351C7-DEF1-4FB4-8EF9-DCC823E1C0A0}" dt="2024-04-09T20:20:02.304" v="158"/>
          <ac:cxnSpMkLst>
            <pc:docMk/>
            <pc:sldMk cId="936135655" sldId="256"/>
            <ac:cxnSpMk id="16" creationId="{B78DC5A6-0760-76EF-F629-293E29E33346}"/>
          </ac:cxnSpMkLst>
        </pc:cxnChg>
        <pc:cxnChg chg="del mod">
          <ac:chgData name="Luiz Alberto Ferreira Gomes" userId="bc531018-f902-4d26-b3af-7ca03fb059d6" providerId="ADAL" clId="{545351C7-DEF1-4FB4-8EF9-DCC823E1C0A0}" dt="2024-04-09T20:04:55.016" v="78" actId="478"/>
          <ac:cxnSpMkLst>
            <pc:docMk/>
            <pc:sldMk cId="936135655" sldId="256"/>
            <ac:cxnSpMk id="17" creationId="{8A60733E-022A-5EFB-4A6E-B0128C34B72D}"/>
          </ac:cxnSpMkLst>
        </pc:cxnChg>
        <pc:cxnChg chg="add del mod">
          <ac:chgData name="Luiz Alberto Ferreira Gomes" userId="bc531018-f902-4d26-b3af-7ca03fb059d6" providerId="ADAL" clId="{545351C7-DEF1-4FB4-8EF9-DCC823E1C0A0}" dt="2024-04-09T20:22:14.540" v="203" actId="478"/>
          <ac:cxnSpMkLst>
            <pc:docMk/>
            <pc:sldMk cId="936135655" sldId="256"/>
            <ac:cxnSpMk id="18" creationId="{68F6137B-331D-0B21-9400-6647AB7DE533}"/>
          </ac:cxnSpMkLst>
        </pc:cxnChg>
        <pc:cxnChg chg="add del mod">
          <ac:chgData name="Luiz Alberto Ferreira Gomes" userId="bc531018-f902-4d26-b3af-7ca03fb059d6" providerId="ADAL" clId="{545351C7-DEF1-4FB4-8EF9-DCC823E1C0A0}" dt="2024-04-09T20:22:42.153" v="208" actId="553"/>
          <ac:cxnSpMkLst>
            <pc:docMk/>
            <pc:sldMk cId="936135655" sldId="256"/>
            <ac:cxnSpMk id="19" creationId="{1F05F5CB-AE2A-6B61-588C-FD7D457F16EC}"/>
          </ac:cxnSpMkLst>
        </pc:cxnChg>
        <pc:cxnChg chg="add del mod">
          <ac:chgData name="Luiz Alberto Ferreira Gomes" userId="bc531018-f902-4d26-b3af-7ca03fb059d6" providerId="ADAL" clId="{545351C7-DEF1-4FB4-8EF9-DCC823E1C0A0}" dt="2024-04-09T20:22:17.306" v="204" actId="478"/>
          <ac:cxnSpMkLst>
            <pc:docMk/>
            <pc:sldMk cId="936135655" sldId="256"/>
            <ac:cxnSpMk id="25" creationId="{CB7E1DD7-5D36-BE9D-3F6D-174869B95400}"/>
          </ac:cxnSpMkLst>
        </pc:cxnChg>
        <pc:cxnChg chg="add del mod">
          <ac:chgData name="Luiz Alberto Ferreira Gomes" userId="bc531018-f902-4d26-b3af-7ca03fb059d6" providerId="ADAL" clId="{545351C7-DEF1-4FB4-8EF9-DCC823E1C0A0}" dt="2024-04-09T20:05:47.132" v="92" actId="478"/>
          <ac:cxnSpMkLst>
            <pc:docMk/>
            <pc:sldMk cId="936135655" sldId="256"/>
            <ac:cxnSpMk id="37" creationId="{64E15A76-91DC-A3FB-9363-6515DA29D525}"/>
          </ac:cxnSpMkLst>
        </pc:cxnChg>
        <pc:cxnChg chg="add mod">
          <ac:chgData name="Luiz Alberto Ferreira Gomes" userId="bc531018-f902-4d26-b3af-7ca03fb059d6" providerId="ADAL" clId="{545351C7-DEF1-4FB4-8EF9-DCC823E1C0A0}" dt="2024-04-09T20:22:42.153" v="208" actId="553"/>
          <ac:cxnSpMkLst>
            <pc:docMk/>
            <pc:sldMk cId="936135655" sldId="256"/>
            <ac:cxnSpMk id="37" creationId="{915E9EFA-F563-C57B-4870-11CC1892311D}"/>
          </ac:cxnSpMkLst>
        </pc:cxnChg>
        <pc:cxnChg chg="add del mod">
          <ac:chgData name="Luiz Alberto Ferreira Gomes" userId="bc531018-f902-4d26-b3af-7ca03fb059d6" providerId="ADAL" clId="{545351C7-DEF1-4FB4-8EF9-DCC823E1C0A0}" dt="2024-04-09T20:22:20.890" v="205" actId="478"/>
          <ac:cxnSpMkLst>
            <pc:docMk/>
            <pc:sldMk cId="936135655" sldId="256"/>
            <ac:cxnSpMk id="38" creationId="{4917EE05-77C0-83B2-0E7F-D48D9670CF39}"/>
          </ac:cxnSpMkLst>
        </pc:cxnChg>
        <pc:cxnChg chg="add del mod">
          <ac:chgData name="Luiz Alberto Ferreira Gomes" userId="bc531018-f902-4d26-b3af-7ca03fb059d6" providerId="ADAL" clId="{545351C7-DEF1-4FB4-8EF9-DCC823E1C0A0}" dt="2024-04-09T20:22:23.530" v="206" actId="478"/>
          <ac:cxnSpMkLst>
            <pc:docMk/>
            <pc:sldMk cId="936135655" sldId="256"/>
            <ac:cxnSpMk id="39" creationId="{321B913B-23BE-5BA7-EEC8-78EFFA0F167F}"/>
          </ac:cxnSpMkLst>
        </pc:cxnChg>
        <pc:cxnChg chg="add del mod">
          <ac:chgData name="Luiz Alberto Ferreira Gomes" userId="bc531018-f902-4d26-b3af-7ca03fb059d6" providerId="ADAL" clId="{545351C7-DEF1-4FB4-8EF9-DCC823E1C0A0}" dt="2024-04-09T20:21:28.401" v="187" actId="478"/>
          <ac:cxnSpMkLst>
            <pc:docMk/>
            <pc:sldMk cId="936135655" sldId="256"/>
            <ac:cxnSpMk id="40" creationId="{D2C5BB54-A3FF-576E-7D42-350ED2D919C2}"/>
          </ac:cxnSpMkLst>
        </pc:cxnChg>
      </pc:sldChg>
      <pc:sldMasterChg chg="setBg modSldLayout">
        <pc:chgData name="Luiz Alberto Ferreira Gomes" userId="bc531018-f902-4d26-b3af-7ca03fb059d6" providerId="ADAL" clId="{545351C7-DEF1-4FB4-8EF9-DCC823E1C0A0}" dt="2024-04-09T19:09:45.834" v="66"/>
        <pc:sldMasterMkLst>
          <pc:docMk/>
          <pc:sldMasterMk cId="1552347858" sldId="2147483648"/>
        </pc:sldMasterMkLst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823838147" sldId="2147483649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319851353" sldId="2147483650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409884681" sldId="2147483651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278086323" sldId="2147483652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74597537" sldId="2147483653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2920250697" sldId="2147483654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950015309" sldId="2147483655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182945641" sldId="2147483656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644197606" sldId="2147483657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096779327" sldId="2147483658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838316964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ECE5B-D585-4F7F-B79B-C88EA4113D86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3858F-25CD-4A5E-937D-BA6C212B39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53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3858F-25CD-4A5E-937D-BA6C212B39C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08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73ED-6FC4-EA92-E3E6-B5962DE0C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41BEA-D4B3-13D0-15A3-8DABEB897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58D89-1424-9071-0BD8-B34B373B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F8E9B-7667-7C5A-F8CA-A94842FA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B246E-BF3B-BC2E-3B30-B0B87FB5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83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A899-3545-6AA5-319B-6FB53F1C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CC064-F7A8-426C-110F-0759BFFDC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914E7-C82A-781C-BB7E-56A34616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480AE-0835-68AD-5C45-C08CD856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0341A-8284-6271-B069-1F5853B0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77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269ED-51ED-BB10-CA22-14FB818E4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E87E4-BA85-6FB2-7CA5-535A80CC1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61B28-E37C-1C8D-347A-6BCEEE5A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227E0-D62A-CF25-2589-008542A9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7D974-F80E-1C2C-F7C6-038D1316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31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F635-2C49-F185-6054-2BE733A4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AABB5-9E5E-EBF0-AFA8-362115F2E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EB276-AD79-1F51-A9F3-2D1D3266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C25B3-AF84-F029-5F12-5DA9759A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9E034-00F0-8D0A-408E-AE3F439B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5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A6CF-C473-3C4D-38CE-16A7A8A8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C4185-EB24-C822-1F69-FA7A942D2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613AF-A33C-EF73-7AEC-9D4F1CB0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594C2-1E09-0306-02AD-03000AD4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7DB18-1B83-C297-8B32-8C0924AA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88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CE69-6927-2C48-13D1-FB7EC9EC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A3E2-CA9D-822A-C7BC-4899421C6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5C9A7-16DA-FC32-E014-DB44856A8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1DE47-7271-D8DA-55F2-BC2F3427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015BE-948F-3008-1917-415B0D79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AEEBB-8FDA-697E-0B4B-EE0712B5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8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036E-1E47-E98E-FBB3-93828014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8B4D7-62E1-AADA-3093-FDCD7E002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CF06C-87D1-C3C0-520D-84321AEF0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3A899-CF2E-AA2C-AA7F-503FE8407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542C6-5057-9D74-40B5-8336B7EA4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E5429-9D80-8760-DB62-2A47D57C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140D9-AB6C-EA24-B689-AD9D1DF0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285CD-B2AF-11B2-AF4A-0FC8BBED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9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3B1F-CDD7-85C3-3C5C-8D48450F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4D6C8-485D-7B16-83D5-8FBA4EF8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52EE8-98E4-929A-A5EB-0C9A394E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3B99B-7490-C841-113E-45E4BED7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25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1021A-7727-62A6-7344-ECDE6BF3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DAC8A-5B4E-7A5C-2804-7D2215B7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8114D-6AE2-CDFC-C399-AA9238AB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01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B4F8-8280-4F1C-F13B-CC4F739B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CB7B1-A249-2FE8-09EB-D0D184E3A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5CE5C-97C6-4918-1ADF-481108CCB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B9B86-DF38-8970-894D-09E62905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C4ADC-BBB3-207D-8CCD-5EA883A3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2F158-7F03-3D5C-4A76-E635BA98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94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7E55-82CC-E78E-7C71-A56D4D2F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4B803-5C9D-0D48-2409-213A126F8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30EB0-0BE9-399F-C16D-95A8CB3A6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CECB9-3999-8D04-82F2-7CEAA3BB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AB859-E6F7-C04F-B47F-FFB83881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342B5-5ED8-B2B7-ABEF-308EEADD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19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F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8952A-2E85-5722-26E1-37AF3B4C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3AEC9-AF5C-AF3C-B7FC-F95B26E4C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BD39F-8EC8-5A81-2430-AED3E9516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DD22E-358F-4F64-3C07-72847E023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67167-B299-41C9-E679-8B98A11A8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34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mesluiz/material-de-apoio-do-projeto-de-implementacao-de-redes-seguras/tree/main/Portfolio/20232_Grupo_2" TargetMode="External"/><Relationship Id="rId3" Type="http://schemas.openxmlformats.org/officeDocument/2006/relationships/hyperlink" Target="https://github.com/gomesluiz/material-de-apoio-do-projeto-de-implementacao-de-redes-seguras/tree/main/Portfolio/20231_Grupo_1" TargetMode="External"/><Relationship Id="rId7" Type="http://schemas.openxmlformats.org/officeDocument/2006/relationships/hyperlink" Target="https://github.com/gomesluiz/material-de-apoio-do-projeto-de-implementacao-de-redes-seguras/tree/main/Portfolio/20232_Grupo_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omesluiz/material-de-apoio-do-projeto-de-implementacao-de-redes-seguras/tree/main/Portfolio/20231_Grupo_4" TargetMode="External"/><Relationship Id="rId5" Type="http://schemas.openxmlformats.org/officeDocument/2006/relationships/hyperlink" Target="https://github.com/gomesluiz/material-de-apoio-do-projeto-de-implementacao-de-redes-seguras/tree/main/Portfolio/20231_Grupo_3" TargetMode="External"/><Relationship Id="rId10" Type="http://schemas.openxmlformats.org/officeDocument/2006/relationships/hyperlink" Target="https://github.com/gomesluiz/material-de-apoio-do-projeto-de-implementacao-de-redes-seguras/tree/main/Portfolio/20232_Grupo_4" TargetMode="External"/><Relationship Id="rId4" Type="http://schemas.openxmlformats.org/officeDocument/2006/relationships/hyperlink" Target="https://github.com/gomesluiz/material-de-apoio-do-projeto-de-implementacao-de-redes-seguras/tree/main/Portfolio/20231_Grupo_2" TargetMode="External"/><Relationship Id="rId9" Type="http://schemas.openxmlformats.org/officeDocument/2006/relationships/hyperlink" Target="https://github.com/gomesluiz/material-de-apoio-do-projeto-de-implementacao-de-redes-seguras/tree/main/Portfolio/20232_Grupo_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title 2">
            <a:extLst>
              <a:ext uri="{FF2B5EF4-FFF2-40B4-BE49-F238E27FC236}">
                <a16:creationId xmlns:a16="http://schemas.microsoft.com/office/drawing/2014/main" id="{91293A9D-0145-0D16-BADD-B959604FE69A}"/>
              </a:ext>
            </a:extLst>
          </p:cNvPr>
          <p:cNvSpPr txBox="1">
            <a:spLocks/>
          </p:cNvSpPr>
          <p:nvPr/>
        </p:nvSpPr>
        <p:spPr>
          <a:xfrm>
            <a:off x="3121696" y="2887686"/>
            <a:ext cx="2622176" cy="2787207"/>
          </a:xfrm>
          <a:prstGeom prst="rect">
            <a:avLst/>
          </a:prstGeom>
          <a:solidFill>
            <a:srgbClr val="E4E8EB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rgbClr val="E1507D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C5D3A-D6AA-FFD3-B1FC-0C8CDCEE6038}"/>
              </a:ext>
            </a:extLst>
          </p:cNvPr>
          <p:cNvSpPr txBox="1">
            <a:spLocks/>
          </p:cNvSpPr>
          <p:nvPr/>
        </p:nvSpPr>
        <p:spPr>
          <a:xfrm>
            <a:off x="497923" y="1493920"/>
            <a:ext cx="2622176" cy="1320708"/>
          </a:xfrm>
          <a:prstGeom prst="rect">
            <a:avLst/>
          </a:prstGeom>
          <a:solidFill>
            <a:srgbClr val="E4E8EB"/>
          </a:solidFill>
        </p:spPr>
        <p:txBody>
          <a:bodyPr vert="horz" lIns="91440" tIns="21600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E1507D"/>
                </a:solidFill>
              </a:rPr>
              <a:t>2023.</a:t>
            </a:r>
            <a:r>
              <a:rPr lang="pt-BR" dirty="0">
                <a:solidFill>
                  <a:srgbClr val="E1507D"/>
                </a:solidFill>
              </a:rPr>
              <a:t>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30587390-DBCC-B4D6-E90A-B65F76D5E328}"/>
              </a:ext>
            </a:extLst>
          </p:cNvPr>
          <p:cNvSpPr txBox="1">
            <a:spLocks/>
          </p:cNvSpPr>
          <p:nvPr/>
        </p:nvSpPr>
        <p:spPr>
          <a:xfrm>
            <a:off x="494707" y="2887686"/>
            <a:ext cx="2622176" cy="2787207"/>
          </a:xfrm>
          <a:prstGeom prst="rect">
            <a:avLst/>
          </a:prstGeom>
          <a:solidFill>
            <a:srgbClr val="E4E8EB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rgbClr val="E1507D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05F5CB-AE2A-6B61-588C-FD7D457F16EC}"/>
              </a:ext>
            </a:extLst>
          </p:cNvPr>
          <p:cNvCxnSpPr>
            <a:cxnSpLocks/>
          </p:cNvCxnSpPr>
          <p:nvPr/>
        </p:nvCxnSpPr>
        <p:spPr>
          <a:xfrm>
            <a:off x="3114339" y="2969729"/>
            <a:ext cx="0" cy="2520000"/>
          </a:xfrm>
          <a:prstGeom prst="line">
            <a:avLst/>
          </a:prstGeom>
          <a:ln w="57150">
            <a:solidFill>
              <a:srgbClr val="F2F6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7355ED-8822-E948-8D13-3EE97ADF8B42}"/>
              </a:ext>
            </a:extLst>
          </p:cNvPr>
          <p:cNvSpPr txBox="1"/>
          <p:nvPr/>
        </p:nvSpPr>
        <p:spPr>
          <a:xfrm>
            <a:off x="1742084" y="410704"/>
            <a:ext cx="8707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Lato Light" panose="020F0302020204030203" pitchFamily="34" charset="0"/>
              </a:rPr>
              <a:t>PORTIFÓLIO DE PROJETOS DE EIXO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3401D0-AF5E-760B-C6A2-7A440AF20A9F}"/>
              </a:ext>
            </a:extLst>
          </p:cNvPr>
          <p:cNvSpPr txBox="1"/>
          <p:nvPr/>
        </p:nvSpPr>
        <p:spPr>
          <a:xfrm>
            <a:off x="494707" y="6140983"/>
            <a:ext cx="1021265" cy="369332"/>
          </a:xfrm>
          <a:prstGeom prst="rect">
            <a:avLst/>
          </a:prstGeom>
          <a:solidFill>
            <a:srgbClr val="0AC0B7"/>
          </a:solidFill>
        </p:spPr>
        <p:txBody>
          <a:bodyPr wrap="none" lIns="180000" rIns="144000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EIXO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FB8B3B-ABCC-FBA6-2C64-E52A2A2D2BCE}"/>
              </a:ext>
            </a:extLst>
          </p:cNvPr>
          <p:cNvSpPr txBox="1"/>
          <p:nvPr/>
        </p:nvSpPr>
        <p:spPr>
          <a:xfrm>
            <a:off x="1555522" y="6140983"/>
            <a:ext cx="4239064" cy="369332"/>
          </a:xfrm>
          <a:prstGeom prst="rect">
            <a:avLst/>
          </a:prstGeom>
          <a:solidFill>
            <a:srgbClr val="0AC0B7"/>
          </a:solidFill>
        </p:spPr>
        <p:txBody>
          <a:bodyPr wrap="none" lIns="180000" rIns="180000" rtlCol="0">
            <a:spAutoFit/>
          </a:bodyPr>
          <a:lstStyle/>
          <a:p>
            <a:r>
              <a:rPr lang="pt-BR" dirty="0">
                <a:solidFill>
                  <a:srgbClr val="0D1F2D"/>
                </a:solidFill>
              </a:rPr>
              <a:t>IMPLEMENTAÇÃO DE REDES SEGURAS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8074A1-D9DA-EE38-4D68-25D78C543C9E}"/>
              </a:ext>
            </a:extLst>
          </p:cNvPr>
          <p:cNvSpPr txBox="1"/>
          <p:nvPr/>
        </p:nvSpPr>
        <p:spPr>
          <a:xfrm>
            <a:off x="8497643" y="5676899"/>
            <a:ext cx="13340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rgbClr val="0DBBB4"/>
                </a:solidFill>
                <a:latin typeface="Oswald SemiBold" pitchFamily="2" charset="0"/>
              </a:rPr>
              <a:t>CST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1F6CD1-429B-B90E-356C-11DC6454E482}"/>
              </a:ext>
            </a:extLst>
          </p:cNvPr>
          <p:cNvCxnSpPr>
            <a:cxnSpLocks/>
          </p:cNvCxnSpPr>
          <p:nvPr/>
        </p:nvCxnSpPr>
        <p:spPr>
          <a:xfrm>
            <a:off x="9850713" y="5768022"/>
            <a:ext cx="0" cy="792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ABBBF07-C1F4-75AE-549A-F4A475AF3A4B}"/>
              </a:ext>
            </a:extLst>
          </p:cNvPr>
          <p:cNvSpPr txBox="1"/>
          <p:nvPr/>
        </p:nvSpPr>
        <p:spPr>
          <a:xfrm>
            <a:off x="9926913" y="5695949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spc="300" dirty="0">
                <a:solidFill>
                  <a:schemeClr val="bg1"/>
                </a:solidFill>
                <a:latin typeface="Lato Light" panose="020F0302020204030203" pitchFamily="34" charset="0"/>
              </a:rPr>
              <a:t>REDES 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91851F-5868-75F3-2689-B776F8D99A0F}"/>
              </a:ext>
            </a:extLst>
          </p:cNvPr>
          <p:cNvSpPr txBox="1"/>
          <p:nvPr/>
        </p:nvSpPr>
        <p:spPr>
          <a:xfrm>
            <a:off x="9945963" y="6058084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DBBB4"/>
                </a:solidFill>
                <a:latin typeface="Lato Light" panose="020F0302020204030203" pitchFamily="34" charset="0"/>
              </a:rPr>
              <a:t>COMPUTADORES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76730A-2190-7DED-59C2-FA9AD5476176}"/>
              </a:ext>
            </a:extLst>
          </p:cNvPr>
          <p:cNvSpPr txBox="1"/>
          <p:nvPr/>
        </p:nvSpPr>
        <p:spPr>
          <a:xfrm>
            <a:off x="758172" y="3304786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3"/>
              </a:rPr>
              <a:t>Grupo 1</a:t>
            </a:r>
            <a:endParaRPr lang="pt-BR" sz="2400" dirty="0">
              <a:solidFill>
                <a:srgbClr val="0D1F2D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730319-BF1D-7C4F-CB4D-C6307BCE34FF}"/>
              </a:ext>
            </a:extLst>
          </p:cNvPr>
          <p:cNvSpPr txBox="1"/>
          <p:nvPr/>
        </p:nvSpPr>
        <p:spPr>
          <a:xfrm>
            <a:off x="758172" y="3768064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4"/>
              </a:rPr>
              <a:t>Grupo 2</a:t>
            </a:r>
            <a:endParaRPr lang="pt-BR" sz="2400" dirty="0">
              <a:solidFill>
                <a:srgbClr val="0D1F2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65409A-BFB5-50D2-F5A9-7137080FC766}"/>
              </a:ext>
            </a:extLst>
          </p:cNvPr>
          <p:cNvSpPr txBox="1"/>
          <p:nvPr/>
        </p:nvSpPr>
        <p:spPr>
          <a:xfrm>
            <a:off x="758172" y="423134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5"/>
              </a:rPr>
              <a:t>Grupo 3</a:t>
            </a:r>
            <a:endParaRPr lang="pt-BR" sz="2400" dirty="0">
              <a:solidFill>
                <a:srgbClr val="0D1F2D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652A1C-468C-F1AC-EBE9-AE1DB1071AA8}"/>
              </a:ext>
            </a:extLst>
          </p:cNvPr>
          <p:cNvSpPr txBox="1"/>
          <p:nvPr/>
        </p:nvSpPr>
        <p:spPr>
          <a:xfrm>
            <a:off x="758172" y="4694619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6"/>
              </a:rPr>
              <a:t>Grupo 4</a:t>
            </a:r>
            <a:endParaRPr lang="pt-BR" sz="2400" dirty="0">
              <a:solidFill>
                <a:srgbClr val="0D1F2D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A54931A-A1BA-4082-E568-0FA1202D6A70}"/>
              </a:ext>
            </a:extLst>
          </p:cNvPr>
          <p:cNvSpPr txBox="1">
            <a:spLocks/>
          </p:cNvSpPr>
          <p:nvPr/>
        </p:nvSpPr>
        <p:spPr>
          <a:xfrm>
            <a:off x="3124912" y="1493920"/>
            <a:ext cx="2622176" cy="1320708"/>
          </a:xfrm>
          <a:prstGeom prst="rect">
            <a:avLst/>
          </a:prstGeom>
          <a:solidFill>
            <a:srgbClr val="E4E8EB"/>
          </a:solidFill>
        </p:spPr>
        <p:txBody>
          <a:bodyPr vert="horz" lIns="91440" tIns="21600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E1507D"/>
                </a:solidFill>
              </a:rPr>
              <a:t>2023.2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68F6DA-134C-CEFE-A25B-00C6B8DBFC35}"/>
              </a:ext>
            </a:extLst>
          </p:cNvPr>
          <p:cNvSpPr txBox="1"/>
          <p:nvPr/>
        </p:nvSpPr>
        <p:spPr>
          <a:xfrm>
            <a:off x="3398608" y="3304786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7"/>
              </a:rPr>
              <a:t>Grupo 1</a:t>
            </a:r>
            <a:endParaRPr lang="pt-BR" sz="2400" dirty="0">
              <a:solidFill>
                <a:srgbClr val="0D1F2D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E66FE3-D9DC-25BA-93AB-AAEAA4141AE5}"/>
              </a:ext>
            </a:extLst>
          </p:cNvPr>
          <p:cNvSpPr txBox="1"/>
          <p:nvPr/>
        </p:nvSpPr>
        <p:spPr>
          <a:xfrm>
            <a:off x="3398608" y="3768064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8"/>
              </a:rPr>
              <a:t>Grupo 2</a:t>
            </a:r>
            <a:endParaRPr lang="pt-BR" sz="2400" dirty="0">
              <a:solidFill>
                <a:srgbClr val="0D1F2D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D51440-5744-BA74-956C-02556B2D7367}"/>
              </a:ext>
            </a:extLst>
          </p:cNvPr>
          <p:cNvSpPr txBox="1"/>
          <p:nvPr/>
        </p:nvSpPr>
        <p:spPr>
          <a:xfrm>
            <a:off x="3398608" y="423134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9"/>
              </a:rPr>
              <a:t>Grupo 3</a:t>
            </a:r>
            <a:endParaRPr lang="pt-BR" sz="2400" dirty="0">
              <a:solidFill>
                <a:srgbClr val="0D1F2D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C660FD-4E59-FF56-7A9F-83652A950045}"/>
              </a:ext>
            </a:extLst>
          </p:cNvPr>
          <p:cNvSpPr txBox="1"/>
          <p:nvPr/>
        </p:nvSpPr>
        <p:spPr>
          <a:xfrm>
            <a:off x="3398608" y="4694619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10"/>
              </a:rPr>
              <a:t>Grupo 4</a:t>
            </a:r>
            <a:endParaRPr lang="pt-BR" sz="2400" dirty="0">
              <a:solidFill>
                <a:srgbClr val="0D1F2D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5E9EFA-F563-C57B-4870-11CC1892311D}"/>
              </a:ext>
            </a:extLst>
          </p:cNvPr>
          <p:cNvCxnSpPr>
            <a:cxnSpLocks/>
          </p:cNvCxnSpPr>
          <p:nvPr/>
        </p:nvCxnSpPr>
        <p:spPr>
          <a:xfrm>
            <a:off x="3114339" y="1614274"/>
            <a:ext cx="0" cy="1080000"/>
          </a:xfrm>
          <a:prstGeom prst="line">
            <a:avLst/>
          </a:prstGeom>
          <a:ln w="57150">
            <a:solidFill>
              <a:srgbClr val="F2F6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13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34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Lato Light</vt:lpstr>
      <vt:lpstr>Oswald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Alberto Ferreira Gomes</dc:creator>
  <cp:lastModifiedBy>Luiz Alberto Ferreira Gomes</cp:lastModifiedBy>
  <cp:revision>3</cp:revision>
  <dcterms:created xsi:type="dcterms:W3CDTF">2024-04-09T17:55:32Z</dcterms:created>
  <dcterms:modified xsi:type="dcterms:W3CDTF">2024-04-10T14:53:42Z</dcterms:modified>
</cp:coreProperties>
</file>