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mesluiz/porftifolio-projetos-cst-redes-computadores/tree/main/Eixo1/20232_Grupo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omesluiz/porftifolio-projetos-cst-redes-computadores/tree/main/Eixo1/20232_Grupo_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1742084" y="410704"/>
            <a:ext cx="8707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PORTFÓLIO DE PROJETOS DE EIXO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505415" y="6140983"/>
            <a:ext cx="999849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5341208" cy="369332"/>
          </a:xfrm>
          <a:prstGeom prst="rect">
            <a:avLst/>
          </a:prstGeom>
          <a:solidFill>
            <a:srgbClr val="0AC0B7"/>
          </a:solidFill>
        </p:spPr>
        <p:txBody>
          <a:bodyPr wrap="squar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Fundamentos de Sistemas Computacionais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24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3" y="3745829"/>
            <a:ext cx="124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758173" y="4186872"/>
            <a:ext cx="124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10</cp:revision>
  <dcterms:created xsi:type="dcterms:W3CDTF">2024-04-09T17:55:32Z</dcterms:created>
  <dcterms:modified xsi:type="dcterms:W3CDTF">2024-04-12T19:14:52Z</dcterms:modified>
</cp:coreProperties>
</file>