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3" r:id="rId1"/>
  </p:sldMasterIdLst>
  <p:notesMasterIdLst>
    <p:notesMasterId r:id="rId10"/>
  </p:notesMasterIdLst>
  <p:sldIdLst>
    <p:sldId id="256" r:id="rId2"/>
    <p:sldId id="350" r:id="rId3"/>
    <p:sldId id="353" r:id="rId4"/>
    <p:sldId id="352" r:id="rId5"/>
    <p:sldId id="354" r:id="rId6"/>
    <p:sldId id="357" r:id="rId7"/>
    <p:sldId id="359" r:id="rId8"/>
    <p:sldId id="35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69"/>
    <a:srgbClr val="081D32"/>
    <a:srgbClr val="081D30"/>
    <a:srgbClr val="081D31"/>
    <a:srgbClr val="53FDD8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502C5-FF62-829A-4633-18E117EF31F6}" v="4" dt="2024-09-30T12:23:08.385"/>
    <p1510:client id="{C264882D-9A0A-C3F6-B099-4323BE472AD9}" v="11" dt="2024-09-30T12:18:04.052"/>
  </p1510:revLst>
</p1510:revInfo>
</file>

<file path=ppt/tableStyles.xml><?xml version="1.0" encoding="utf-8"?>
<a:tblStyleLst xmlns:a="http://schemas.openxmlformats.org/drawingml/2006/main" def="{B24EE9BC-22DD-4145-83D0-3C7A1E72C017}">
  <a:tblStyle styleId="{B24EE9BC-22DD-4145-83D0-3C7A1E72C0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PEDRO PADILHA FOGAGNOLO" userId="S::joao.fogagnolo@fatec.sp.gov.br::2c863302-7f03-4923-bea4-9b9f4eaebd36" providerId="AD" clId="Web-{C264882D-9A0A-C3F6-B099-4323BE472AD9}"/>
    <pc:docChg chg="modSld">
      <pc:chgData name="JOAO PEDRO PADILHA FOGAGNOLO" userId="S::joao.fogagnolo@fatec.sp.gov.br::2c863302-7f03-4923-bea4-9b9f4eaebd36" providerId="AD" clId="Web-{C264882D-9A0A-C3F6-B099-4323BE472AD9}" dt="2024-09-30T12:18:04.052" v="9" actId="20577"/>
      <pc:docMkLst>
        <pc:docMk/>
      </pc:docMkLst>
      <pc:sldChg chg="modSp">
        <pc:chgData name="JOAO PEDRO PADILHA FOGAGNOLO" userId="S::joao.fogagnolo@fatec.sp.gov.br::2c863302-7f03-4923-bea4-9b9f4eaebd36" providerId="AD" clId="Web-{C264882D-9A0A-C3F6-B099-4323BE472AD9}" dt="2024-09-30T12:18:04.052" v="9" actId="20577"/>
        <pc:sldMkLst>
          <pc:docMk/>
          <pc:sldMk cId="0" sldId="256"/>
        </pc:sldMkLst>
        <pc:spChg chg="mod">
          <ac:chgData name="JOAO PEDRO PADILHA FOGAGNOLO" userId="S::joao.fogagnolo@fatec.sp.gov.br::2c863302-7f03-4923-bea4-9b9f4eaebd36" providerId="AD" clId="Web-{C264882D-9A0A-C3F6-B099-4323BE472AD9}" dt="2024-09-30T12:18:04.052" v="9" actId="20577"/>
          <ac:spMkLst>
            <pc:docMk/>
            <pc:sldMk cId="0" sldId="256"/>
            <ac:spMk id="269" creationId="{00000000-0000-0000-0000-000000000000}"/>
          </ac:spMkLst>
        </pc:spChg>
      </pc:sldChg>
      <pc:sldChg chg="modSp">
        <pc:chgData name="JOAO PEDRO PADILHA FOGAGNOLO" userId="S::joao.fogagnolo@fatec.sp.gov.br::2c863302-7f03-4923-bea4-9b9f4eaebd36" providerId="AD" clId="Web-{C264882D-9A0A-C3F6-B099-4323BE472AD9}" dt="2024-09-30T12:16:50.723" v="4" actId="20577"/>
        <pc:sldMkLst>
          <pc:docMk/>
          <pc:sldMk cId="3523305600" sldId="358"/>
        </pc:sldMkLst>
        <pc:spChg chg="mod">
          <ac:chgData name="JOAO PEDRO PADILHA FOGAGNOLO" userId="S::joao.fogagnolo@fatec.sp.gov.br::2c863302-7f03-4923-bea4-9b9f4eaebd36" providerId="AD" clId="Web-{C264882D-9A0A-C3F6-B099-4323BE472AD9}" dt="2024-09-30T12:16:50.723" v="4" actId="20577"/>
          <ac:spMkLst>
            <pc:docMk/>
            <pc:sldMk cId="3523305600" sldId="358"/>
            <ac:spMk id="83" creationId="{F62FE6B3-10BE-4F30-B213-5FC259025943}"/>
          </ac:spMkLst>
        </pc:spChg>
      </pc:sldChg>
    </pc:docChg>
  </pc:docChgLst>
  <pc:docChgLst>
    <pc:chgData name="JOAO PEDRO PADILHA FOGAGNOLO" userId="S::joao.fogagnolo@fatec.sp.gov.br::2c863302-7f03-4923-bea4-9b9f4eaebd36" providerId="AD" clId="Web-{44C502C5-FF62-829A-4633-18E117EF31F6}"/>
    <pc:docChg chg="modSld">
      <pc:chgData name="JOAO PEDRO PADILHA FOGAGNOLO" userId="S::joao.fogagnolo@fatec.sp.gov.br::2c863302-7f03-4923-bea4-9b9f4eaebd36" providerId="AD" clId="Web-{44C502C5-FF62-829A-4633-18E117EF31F6}" dt="2024-09-30T12:23:08.385" v="3" actId="20577"/>
      <pc:docMkLst>
        <pc:docMk/>
      </pc:docMkLst>
      <pc:sldChg chg="modSp">
        <pc:chgData name="JOAO PEDRO PADILHA FOGAGNOLO" userId="S::joao.fogagnolo@fatec.sp.gov.br::2c863302-7f03-4923-bea4-9b9f4eaebd36" providerId="AD" clId="Web-{44C502C5-FF62-829A-4633-18E117EF31F6}" dt="2024-09-30T12:23:08.385" v="3" actId="20577"/>
        <pc:sldMkLst>
          <pc:docMk/>
          <pc:sldMk cId="4228411886" sldId="359"/>
        </pc:sldMkLst>
        <pc:spChg chg="mod">
          <ac:chgData name="JOAO PEDRO PADILHA FOGAGNOLO" userId="S::joao.fogagnolo@fatec.sp.gov.br::2c863302-7f03-4923-bea4-9b9f4eaebd36" providerId="AD" clId="Web-{44C502C5-FF62-829A-4633-18E117EF31F6}" dt="2024-09-30T12:23:08.385" v="3" actId="20577"/>
          <ac:spMkLst>
            <pc:docMk/>
            <pc:sldMk cId="4228411886" sldId="359"/>
            <ac:spMk id="3" creationId="{DE3472B0-68D2-89C2-FB23-4BF5E1DFAD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0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83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d990362b7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d990362b7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79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b18f4893d3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b18f4893d3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00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b22198a46b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b22198a46b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06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114425" y="2762250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5021652" y="2762250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5021676" y="3036500"/>
            <a:ext cx="30078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114450" y="3036500"/>
            <a:ext cx="30078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subTitle" idx="1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2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3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4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5"/>
          </p:nvPr>
        </p:nvSpPr>
        <p:spPr>
          <a:xfrm>
            <a:off x="2807750" y="1133173"/>
            <a:ext cx="3516600" cy="213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6"/>
          </p:nvPr>
        </p:nvSpPr>
        <p:spPr>
          <a:xfrm>
            <a:off x="3742025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7"/>
          </p:nvPr>
        </p:nvSpPr>
        <p:spPr>
          <a:xfrm>
            <a:off x="3742025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3060300" y="365760"/>
            <a:ext cx="30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1"/>
          </p:nvPr>
        </p:nvSpPr>
        <p:spPr>
          <a:xfrm>
            <a:off x="720150" y="4035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7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1188225" y="365760"/>
            <a:ext cx="676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1407600" y="1048688"/>
            <a:ext cx="63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68" r:id="rId4"/>
    <p:sldLayoutId id="2147483682" r:id="rId5"/>
    <p:sldLayoutId id="2147483684" r:id="rId6"/>
    <p:sldLayoutId id="214748369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ntexto-delimitado/o-modelo-incremental-b41fc06cac04" TargetMode="External"/><Relationship Id="rId2" Type="http://schemas.openxmlformats.org/officeDocument/2006/relationships/hyperlink" Target="https://youtu.be/fKoHrcd2aUw?feature=shared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49"/>
          <p:cNvGrpSpPr/>
          <p:nvPr/>
        </p:nvGrpSpPr>
        <p:grpSpPr>
          <a:xfrm>
            <a:off x="4104872" y="3294020"/>
            <a:ext cx="891846" cy="1111064"/>
            <a:chOff x="-1778892" y="2016220"/>
            <a:chExt cx="891846" cy="1111064"/>
          </a:xfrm>
        </p:grpSpPr>
        <p:sp>
          <p:nvSpPr>
            <p:cNvPr id="271" name="Google Shape;271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3" name="Google Shape;273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" name="Google Shape;275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49"/>
          <p:cNvGrpSpPr/>
          <p:nvPr/>
        </p:nvGrpSpPr>
        <p:grpSpPr>
          <a:xfrm>
            <a:off x="3088178" y="3219220"/>
            <a:ext cx="804623" cy="1002402"/>
            <a:chOff x="-1778892" y="2016220"/>
            <a:chExt cx="891846" cy="1111064"/>
          </a:xfrm>
        </p:grpSpPr>
        <p:sp>
          <p:nvSpPr>
            <p:cNvPr id="277" name="Google Shape;277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9" name="Google Shape;279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" name="Google Shape;281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49"/>
          <p:cNvGrpSpPr/>
          <p:nvPr/>
        </p:nvGrpSpPr>
        <p:grpSpPr>
          <a:xfrm>
            <a:off x="5208788" y="3219220"/>
            <a:ext cx="804623" cy="1002402"/>
            <a:chOff x="-1778892" y="2016220"/>
            <a:chExt cx="891846" cy="1111064"/>
          </a:xfrm>
        </p:grpSpPr>
        <p:sp>
          <p:nvSpPr>
            <p:cNvPr id="283" name="Google Shape;283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85" name="Google Shape;285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" name="Google Shape;287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49"/>
          <p:cNvGrpSpPr/>
          <p:nvPr/>
        </p:nvGrpSpPr>
        <p:grpSpPr>
          <a:xfrm>
            <a:off x="2136767" y="3101865"/>
            <a:ext cx="739340" cy="921072"/>
            <a:chOff x="-1778892" y="2016220"/>
            <a:chExt cx="891846" cy="1111064"/>
          </a:xfrm>
        </p:grpSpPr>
        <p:sp>
          <p:nvSpPr>
            <p:cNvPr id="289" name="Google Shape;289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" name="Google Shape;290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91" name="Google Shape;291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" name="Google Shape;293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49"/>
          <p:cNvGrpSpPr/>
          <p:nvPr/>
        </p:nvGrpSpPr>
        <p:grpSpPr>
          <a:xfrm>
            <a:off x="6225482" y="3101865"/>
            <a:ext cx="739340" cy="921072"/>
            <a:chOff x="-1778892" y="2016220"/>
            <a:chExt cx="891846" cy="1111064"/>
          </a:xfrm>
        </p:grpSpPr>
        <p:sp>
          <p:nvSpPr>
            <p:cNvPr id="295" name="Google Shape;295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97" name="Google Shape;297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49"/>
          <p:cNvGrpSpPr/>
          <p:nvPr/>
        </p:nvGrpSpPr>
        <p:grpSpPr>
          <a:xfrm>
            <a:off x="1259997" y="2950743"/>
            <a:ext cx="636778" cy="793300"/>
            <a:chOff x="-1778892" y="2016220"/>
            <a:chExt cx="891846" cy="1111064"/>
          </a:xfrm>
        </p:grpSpPr>
        <p:sp>
          <p:nvSpPr>
            <p:cNvPr id="301" name="Google Shape;301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3" name="Google Shape;303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5" name="Google Shape;305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49"/>
          <p:cNvGrpSpPr/>
          <p:nvPr/>
        </p:nvGrpSpPr>
        <p:grpSpPr>
          <a:xfrm>
            <a:off x="7176893" y="3020928"/>
            <a:ext cx="636778" cy="793300"/>
            <a:chOff x="-1778892" y="2016220"/>
            <a:chExt cx="891846" cy="1111064"/>
          </a:xfrm>
        </p:grpSpPr>
        <p:sp>
          <p:nvSpPr>
            <p:cNvPr id="307" name="Google Shape;307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9" name="Google Shape;309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1" name="Google Shape;311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9"/>
          <p:cNvSpPr txBox="1">
            <a:spLocks noGrp="1"/>
          </p:cNvSpPr>
          <p:nvPr>
            <p:ph type="subTitle" idx="1"/>
          </p:nvPr>
        </p:nvSpPr>
        <p:spPr>
          <a:xfrm>
            <a:off x="1628475" y="2353366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highlight>
                  <a:schemeClr val="dk1"/>
                </a:highlight>
              </a:rPr>
              <a:t>João Pedro, Pedro, Weverton</a:t>
            </a:r>
            <a:r>
              <a:rPr lang="en"/>
              <a:t>, Michel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68" name="Google Shape;268;p49"/>
          <p:cNvSpPr txBox="1">
            <a:spLocks noGrp="1"/>
          </p:cNvSpPr>
          <p:nvPr>
            <p:ph type="ctrTitle"/>
          </p:nvPr>
        </p:nvSpPr>
        <p:spPr>
          <a:xfrm>
            <a:off x="1628475" y="682415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SOFTWARE</a:t>
            </a:r>
            <a:br>
              <a:rPr lang="en"/>
            </a:br>
            <a:r>
              <a:rPr lang="en">
                <a:solidFill>
                  <a:srgbClr val="FF0000"/>
                </a:solidFill>
              </a:rPr>
              <a:t>INCREMENTAL</a:t>
            </a:r>
            <a:endParaRPr>
              <a:solidFill>
                <a:srgbClr val="FF00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64 0.18673 L 5.55556E-7 2.7160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82" y="-93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4 0.39321 L -1.94444E-6 -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0" y="-196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21 0.5716 L 2.77778E-6 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2858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0.63302 L -3.05556E-6 3.2098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16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17136 0.56481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282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24531 0.41358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7" y="2067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82716E-6 L 0.22465 0.20277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3" y="101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5679E-6 L -0.00157 0.55432 " pathEditMode="relative" rAng="0" ptsTypes="AA">
                                      <p:cBhvr>
                                        <p:cTn id="20" dur="1750" spd="-100000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277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8.64198E-7 L -0.00139 -0.43858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/>
      <p:bldP spid="2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1236608" y="1346523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</a:t>
            </a:r>
            <a:r>
              <a:rPr lang="en">
                <a:solidFill>
                  <a:srgbClr val="53FDD8"/>
                </a:solidFill>
              </a:rPr>
              <a:t>q</a:t>
            </a:r>
            <a:r>
              <a:rPr lang="en"/>
              <a:t>ue é!</a:t>
            </a:r>
            <a:endParaRPr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1506773" y="2316397"/>
            <a:ext cx="3223500" cy="1647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modelo Incremental, é uma evolução do modelo Cascata.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modelo cascata segue um procedimento linear, o que é pouco adaptivo!</a:t>
            </a:r>
            <a:endParaRPr/>
          </a:p>
        </p:txBody>
      </p:sp>
      <p:grpSp>
        <p:nvGrpSpPr>
          <p:cNvPr id="428" name="Google Shape;428;p54"/>
          <p:cNvGrpSpPr/>
          <p:nvPr/>
        </p:nvGrpSpPr>
        <p:grpSpPr>
          <a:xfrm>
            <a:off x="5686721" y="1540347"/>
            <a:ext cx="2062831" cy="2062796"/>
            <a:chOff x="5686721" y="1540347"/>
            <a:chExt cx="2062831" cy="2062796"/>
          </a:xfrm>
        </p:grpSpPr>
        <p:sp>
          <p:nvSpPr>
            <p:cNvPr id="429" name="Google Shape;429;p54"/>
            <p:cNvSpPr/>
            <p:nvPr/>
          </p:nvSpPr>
          <p:spPr>
            <a:xfrm>
              <a:off x="5686721" y="1540347"/>
              <a:ext cx="2062831" cy="2062796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chemeClr val="accent1"/>
            </a:solidFill>
            <a:ln w="223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6419478" y="1588953"/>
              <a:ext cx="441605" cy="765726"/>
            </a:xfrm>
            <a:custGeom>
              <a:avLst/>
              <a:gdLst/>
              <a:ahLst/>
              <a:cxnLst/>
              <a:rect l="l" t="t" r="r" b="b"/>
              <a:pathLst>
                <a:path w="12765" h="22134" extrusionOk="0">
                  <a:moveTo>
                    <a:pt x="8526" y="0"/>
                  </a:moveTo>
                  <a:cubicBezTo>
                    <a:pt x="5633" y="0"/>
                    <a:pt x="2763" y="441"/>
                    <a:pt x="1" y="1310"/>
                  </a:cubicBezTo>
                  <a:lnTo>
                    <a:pt x="3763" y="16978"/>
                  </a:lnTo>
                  <a:lnTo>
                    <a:pt x="7931" y="22134"/>
                  </a:lnTo>
                  <a:lnTo>
                    <a:pt x="10990" y="17145"/>
                  </a:lnTo>
                  <a:lnTo>
                    <a:pt x="12764" y="310"/>
                  </a:lnTo>
                  <a:cubicBezTo>
                    <a:pt x="11360" y="107"/>
                    <a:pt x="9943" y="0"/>
                    <a:pt x="8526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6517105" y="2597674"/>
              <a:ext cx="494743" cy="950152"/>
            </a:xfrm>
            <a:custGeom>
              <a:avLst/>
              <a:gdLst/>
              <a:ahLst/>
              <a:cxnLst/>
              <a:rect l="l" t="t" r="r" b="b"/>
              <a:pathLst>
                <a:path w="14301" h="27465" extrusionOk="0">
                  <a:moveTo>
                    <a:pt x="5585" y="1"/>
                  </a:moveTo>
                  <a:lnTo>
                    <a:pt x="2263" y="5418"/>
                  </a:lnTo>
                  <a:lnTo>
                    <a:pt x="1" y="26885"/>
                  </a:lnTo>
                  <a:cubicBezTo>
                    <a:pt x="1884" y="27272"/>
                    <a:pt x="3794" y="27464"/>
                    <a:pt x="5702" y="27464"/>
                  </a:cubicBezTo>
                  <a:cubicBezTo>
                    <a:pt x="8606" y="27464"/>
                    <a:pt x="11505" y="27018"/>
                    <a:pt x="14300" y="26135"/>
                  </a:cubicBezTo>
                  <a:lnTo>
                    <a:pt x="9073" y="4322"/>
                  </a:lnTo>
                  <a:lnTo>
                    <a:pt x="5585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4"/>
            <p:cNvSpPr/>
            <p:nvPr/>
          </p:nvSpPr>
          <p:spPr>
            <a:xfrm>
              <a:off x="5724638" y="2320049"/>
              <a:ext cx="881065" cy="468797"/>
            </a:xfrm>
            <a:custGeom>
              <a:avLst/>
              <a:gdLst/>
              <a:ahLst/>
              <a:cxnLst/>
              <a:rect l="l" t="t" r="r" b="b"/>
              <a:pathLst>
                <a:path w="25468" h="13551" extrusionOk="0">
                  <a:moveTo>
                    <a:pt x="1226" y="1"/>
                  </a:moveTo>
                  <a:cubicBezTo>
                    <a:pt x="72" y="4442"/>
                    <a:pt x="0" y="9085"/>
                    <a:pt x="1024" y="13550"/>
                  </a:cubicBezTo>
                  <a:lnTo>
                    <a:pt x="20324" y="8918"/>
                  </a:lnTo>
                  <a:lnTo>
                    <a:pt x="25468" y="4751"/>
                  </a:lnTo>
                  <a:lnTo>
                    <a:pt x="21146" y="2108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4"/>
            <p:cNvSpPr/>
            <p:nvPr/>
          </p:nvSpPr>
          <p:spPr>
            <a:xfrm>
              <a:off x="6848283" y="2197721"/>
              <a:ext cx="845640" cy="465891"/>
            </a:xfrm>
            <a:custGeom>
              <a:avLst/>
              <a:gdLst/>
              <a:ahLst/>
              <a:cxnLst/>
              <a:rect l="l" t="t" r="r" b="b"/>
              <a:pathLst>
                <a:path w="24444" h="13467" extrusionOk="0">
                  <a:moveTo>
                    <a:pt x="22336" y="1"/>
                  </a:moveTo>
                  <a:lnTo>
                    <a:pt x="4334" y="4323"/>
                  </a:lnTo>
                  <a:lnTo>
                    <a:pt x="0" y="7811"/>
                  </a:lnTo>
                  <a:lnTo>
                    <a:pt x="6084" y="11538"/>
                  </a:lnTo>
                  <a:lnTo>
                    <a:pt x="24313" y="13467"/>
                  </a:lnTo>
                  <a:cubicBezTo>
                    <a:pt x="24396" y="12562"/>
                    <a:pt x="24444" y="11645"/>
                    <a:pt x="24444" y="10716"/>
                  </a:cubicBezTo>
                  <a:cubicBezTo>
                    <a:pt x="24444" y="7037"/>
                    <a:pt x="23730" y="3406"/>
                    <a:pt x="22336" y="1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4"/>
            <p:cNvSpPr/>
            <p:nvPr/>
          </p:nvSpPr>
          <p:spPr>
            <a:xfrm>
              <a:off x="5876198" y="2583248"/>
              <a:ext cx="740644" cy="826302"/>
            </a:xfrm>
            <a:custGeom>
              <a:avLst/>
              <a:gdLst/>
              <a:ahLst/>
              <a:cxnLst/>
              <a:rect l="l" t="t" r="r" b="b"/>
              <a:pathLst>
                <a:path w="21409" h="23885" extrusionOk="0">
                  <a:moveTo>
                    <a:pt x="21408" y="1"/>
                  </a:moveTo>
                  <a:lnTo>
                    <a:pt x="15943" y="1310"/>
                  </a:lnTo>
                  <a:lnTo>
                    <a:pt x="1" y="14217"/>
                  </a:lnTo>
                  <a:cubicBezTo>
                    <a:pt x="2406" y="18182"/>
                    <a:pt x="5739" y="21503"/>
                    <a:pt x="9716" y="23885"/>
                  </a:cubicBezTo>
                  <a:lnTo>
                    <a:pt x="20789" y="5835"/>
                  </a:lnTo>
                  <a:lnTo>
                    <a:pt x="21408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4"/>
            <p:cNvSpPr/>
            <p:nvPr/>
          </p:nvSpPr>
          <p:spPr>
            <a:xfrm>
              <a:off x="6776602" y="1672984"/>
              <a:ext cx="703143" cy="727014"/>
            </a:xfrm>
            <a:custGeom>
              <a:avLst/>
              <a:gdLst/>
              <a:ahLst/>
              <a:cxnLst/>
              <a:rect l="l" t="t" r="r" b="b"/>
              <a:pathLst>
                <a:path w="20325" h="21015" extrusionOk="0">
                  <a:moveTo>
                    <a:pt x="9692" y="0"/>
                  </a:moveTo>
                  <a:lnTo>
                    <a:pt x="667" y="14728"/>
                  </a:lnTo>
                  <a:lnTo>
                    <a:pt x="1" y="21015"/>
                  </a:lnTo>
                  <a:lnTo>
                    <a:pt x="6406" y="19479"/>
                  </a:lnTo>
                  <a:lnTo>
                    <a:pt x="20325" y="8215"/>
                  </a:lnTo>
                  <a:cubicBezTo>
                    <a:pt x="17491" y="4667"/>
                    <a:pt x="13848" y="1857"/>
                    <a:pt x="9692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4"/>
            <p:cNvSpPr/>
            <p:nvPr/>
          </p:nvSpPr>
          <p:spPr>
            <a:xfrm>
              <a:off x="5887338" y="1738473"/>
              <a:ext cx="717950" cy="670174"/>
            </a:xfrm>
            <a:custGeom>
              <a:avLst/>
              <a:gdLst/>
              <a:ahLst/>
              <a:cxnLst/>
              <a:rect l="l" t="t" r="r" b="b"/>
              <a:pathLst>
                <a:path w="20753" h="19372" extrusionOk="0">
                  <a:moveTo>
                    <a:pt x="8894" y="0"/>
                  </a:moveTo>
                  <a:cubicBezTo>
                    <a:pt x="5310" y="2239"/>
                    <a:pt x="2274" y="5263"/>
                    <a:pt x="0" y="8835"/>
                  </a:cubicBezTo>
                  <a:lnTo>
                    <a:pt x="16443" y="18919"/>
                  </a:lnTo>
                  <a:lnTo>
                    <a:pt x="20753" y="19372"/>
                  </a:lnTo>
                  <a:lnTo>
                    <a:pt x="19145" y="12656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4"/>
            <p:cNvSpPr/>
            <p:nvPr/>
          </p:nvSpPr>
          <p:spPr>
            <a:xfrm>
              <a:off x="6788538" y="2568856"/>
              <a:ext cx="831664" cy="774374"/>
            </a:xfrm>
            <a:custGeom>
              <a:avLst/>
              <a:gdLst/>
              <a:ahLst/>
              <a:cxnLst/>
              <a:rect l="l" t="t" r="r" b="b"/>
              <a:pathLst>
                <a:path w="24040" h="22384" extrusionOk="0">
                  <a:moveTo>
                    <a:pt x="1" y="0"/>
                  </a:moveTo>
                  <a:lnTo>
                    <a:pt x="1227" y="5155"/>
                  </a:lnTo>
                  <a:lnTo>
                    <a:pt x="15181" y="22384"/>
                  </a:lnTo>
                  <a:cubicBezTo>
                    <a:pt x="19099" y="19348"/>
                    <a:pt x="22147" y="15347"/>
                    <a:pt x="24040" y="10775"/>
                  </a:cubicBezTo>
                  <a:lnTo>
                    <a:pt x="7811" y="8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54"/>
          <p:cNvGrpSpPr/>
          <p:nvPr/>
        </p:nvGrpSpPr>
        <p:grpSpPr>
          <a:xfrm>
            <a:off x="5931412" y="1785003"/>
            <a:ext cx="1573035" cy="1573484"/>
            <a:chOff x="5931412" y="1785003"/>
            <a:chExt cx="1573035" cy="1573484"/>
          </a:xfrm>
        </p:grpSpPr>
        <p:sp>
          <p:nvSpPr>
            <p:cNvPr id="439" name="Google Shape;439;p54"/>
            <p:cNvSpPr/>
            <p:nvPr/>
          </p:nvSpPr>
          <p:spPr>
            <a:xfrm>
              <a:off x="5931412" y="1785003"/>
              <a:ext cx="1573035" cy="1573484"/>
            </a:xfrm>
            <a:custGeom>
              <a:avLst/>
              <a:gdLst/>
              <a:ahLst/>
              <a:cxnLst/>
              <a:rect l="l" t="t" r="r" b="b"/>
              <a:pathLst>
                <a:path w="45470" h="45483" extrusionOk="0">
                  <a:moveTo>
                    <a:pt x="22741" y="1"/>
                  </a:moveTo>
                  <a:cubicBezTo>
                    <a:pt x="10180" y="1"/>
                    <a:pt x="0" y="10180"/>
                    <a:pt x="0" y="22741"/>
                  </a:cubicBezTo>
                  <a:cubicBezTo>
                    <a:pt x="0" y="35303"/>
                    <a:pt x="10180" y="45482"/>
                    <a:pt x="22741" y="45482"/>
                  </a:cubicBezTo>
                  <a:cubicBezTo>
                    <a:pt x="35290" y="45482"/>
                    <a:pt x="45470" y="35303"/>
                    <a:pt x="45470" y="22741"/>
                  </a:cubicBezTo>
                  <a:cubicBezTo>
                    <a:pt x="45470" y="10180"/>
                    <a:pt x="35290" y="1"/>
                    <a:pt x="22741" y="1"/>
                  </a:cubicBezTo>
                  <a:close/>
                </a:path>
              </a:pathLst>
            </a:custGeom>
            <a:solidFill>
              <a:schemeClr val="accent6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4"/>
            <p:cNvSpPr/>
            <p:nvPr/>
          </p:nvSpPr>
          <p:spPr>
            <a:xfrm>
              <a:off x="6321814" y="1972025"/>
              <a:ext cx="792229" cy="742175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4"/>
            <p:cNvSpPr/>
            <p:nvPr/>
          </p:nvSpPr>
          <p:spPr>
            <a:xfrm>
              <a:off x="6466458" y="2524367"/>
              <a:ext cx="159033" cy="434582"/>
            </a:xfrm>
            <a:custGeom>
              <a:avLst/>
              <a:gdLst/>
              <a:ahLst/>
              <a:cxnLst/>
              <a:rect l="l" t="t" r="r" b="b"/>
              <a:pathLst>
                <a:path w="4597" h="12562" extrusionOk="0">
                  <a:moveTo>
                    <a:pt x="2298" y="0"/>
                  </a:moveTo>
                  <a:cubicBezTo>
                    <a:pt x="1024" y="0"/>
                    <a:pt x="0" y="1024"/>
                    <a:pt x="0" y="2298"/>
                  </a:cubicBezTo>
                  <a:lnTo>
                    <a:pt x="0" y="10263"/>
                  </a:lnTo>
                  <a:cubicBezTo>
                    <a:pt x="0" y="11537"/>
                    <a:pt x="1024" y="12561"/>
                    <a:pt x="2298" y="12561"/>
                  </a:cubicBezTo>
                  <a:cubicBezTo>
                    <a:pt x="3572" y="12561"/>
                    <a:pt x="4596" y="11537"/>
                    <a:pt x="4596" y="10263"/>
                  </a:cubicBezTo>
                  <a:lnTo>
                    <a:pt x="4596" y="2298"/>
                  </a:lnTo>
                  <a:cubicBezTo>
                    <a:pt x="4596" y="1024"/>
                    <a:pt x="3572" y="0"/>
                    <a:pt x="2298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4"/>
            <p:cNvSpPr/>
            <p:nvPr/>
          </p:nvSpPr>
          <p:spPr>
            <a:xfrm>
              <a:off x="6431863" y="2807562"/>
              <a:ext cx="388018" cy="378954"/>
            </a:xfrm>
            <a:custGeom>
              <a:avLst/>
              <a:gdLst/>
              <a:ahLst/>
              <a:cxnLst/>
              <a:rect l="l" t="t" r="r" b="b"/>
              <a:pathLst>
                <a:path w="11216" h="10954" extrusionOk="0">
                  <a:moveTo>
                    <a:pt x="5616" y="0"/>
                  </a:moveTo>
                  <a:cubicBezTo>
                    <a:pt x="2698" y="0"/>
                    <a:pt x="270" y="2289"/>
                    <a:pt x="131" y="5233"/>
                  </a:cubicBezTo>
                  <a:cubicBezTo>
                    <a:pt x="0" y="8257"/>
                    <a:pt x="2334" y="10817"/>
                    <a:pt x="5358" y="10948"/>
                  </a:cubicBezTo>
                  <a:cubicBezTo>
                    <a:pt x="5446" y="10952"/>
                    <a:pt x="5533" y="10954"/>
                    <a:pt x="5620" y="10954"/>
                  </a:cubicBezTo>
                  <a:cubicBezTo>
                    <a:pt x="8529" y="10954"/>
                    <a:pt x="10946" y="8657"/>
                    <a:pt x="11085" y="5733"/>
                  </a:cubicBezTo>
                  <a:cubicBezTo>
                    <a:pt x="11216" y="2708"/>
                    <a:pt x="8882" y="149"/>
                    <a:pt x="5858" y="6"/>
                  </a:cubicBezTo>
                  <a:cubicBezTo>
                    <a:pt x="5777" y="2"/>
                    <a:pt x="5696" y="0"/>
                    <a:pt x="5616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22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4752433" y="144605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</a:t>
            </a:r>
            <a:endParaRPr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022598" y="2415928"/>
            <a:ext cx="3223500" cy="1647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criado um modelo base, e vai se fazendo alterações a partir dessa base em partes, incrementando as alterações.</a:t>
            </a:r>
            <a:endParaRPr/>
          </a:p>
        </p:txBody>
      </p:sp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547D424B-DD87-4984-83C1-E4FC7F90F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26397">
            <a:off x="1127147" y="1141994"/>
            <a:ext cx="2997091" cy="29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6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3000" decel="6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514;p57">
            <a:extLst>
              <a:ext uri="{FF2B5EF4-FFF2-40B4-BE49-F238E27FC236}">
                <a16:creationId xmlns:a16="http://schemas.microsoft.com/office/drawing/2014/main" id="{06B1D4AC-CE95-4AE7-8F46-BE5913C03970}"/>
              </a:ext>
            </a:extLst>
          </p:cNvPr>
          <p:cNvGrpSpPr/>
          <p:nvPr/>
        </p:nvGrpSpPr>
        <p:grpSpPr>
          <a:xfrm rot="21124049">
            <a:off x="8009361" y="854192"/>
            <a:ext cx="422794" cy="557747"/>
            <a:chOff x="1237524" y="1759188"/>
            <a:chExt cx="1279131" cy="1622382"/>
          </a:xfrm>
        </p:grpSpPr>
        <p:grpSp>
          <p:nvGrpSpPr>
            <p:cNvPr id="195" name="Google Shape;515;p57">
              <a:extLst>
                <a:ext uri="{FF2B5EF4-FFF2-40B4-BE49-F238E27FC236}">
                  <a16:creationId xmlns:a16="http://schemas.microsoft.com/office/drawing/2014/main" id="{7EBDA234-6AC8-4809-9887-F3B71BE2BACA}"/>
                </a:ext>
              </a:extLst>
            </p:cNvPr>
            <p:cNvGrpSpPr/>
            <p:nvPr/>
          </p:nvGrpSpPr>
          <p:grpSpPr>
            <a:xfrm>
              <a:off x="1237524" y="2576851"/>
              <a:ext cx="1222109" cy="804718"/>
              <a:chOff x="1181451" y="2577962"/>
              <a:chExt cx="1496949" cy="985691"/>
            </a:xfrm>
          </p:grpSpPr>
          <p:sp>
            <p:nvSpPr>
              <p:cNvPr id="199" name="Google Shape;516;p57">
                <a:extLst>
                  <a:ext uri="{FF2B5EF4-FFF2-40B4-BE49-F238E27FC236}">
                    <a16:creationId xmlns:a16="http://schemas.microsoft.com/office/drawing/2014/main" id="{DEA62DAC-011A-4DA8-9BD9-D682D2EEB366}"/>
                  </a:ext>
                </a:extLst>
              </p:cNvPr>
              <p:cNvSpPr/>
              <p:nvPr/>
            </p:nvSpPr>
            <p:spPr>
              <a:xfrm>
                <a:off x="1270570" y="2682336"/>
                <a:ext cx="1321818" cy="779631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5520" extrusionOk="0">
                    <a:moveTo>
                      <a:pt x="9331" y="0"/>
                    </a:moveTo>
                    <a:cubicBezTo>
                      <a:pt x="8418" y="1151"/>
                      <a:pt x="7030" y="1819"/>
                      <a:pt x="5564" y="1819"/>
                    </a:cubicBezTo>
                    <a:cubicBezTo>
                      <a:pt x="4152" y="1819"/>
                      <a:pt x="2811" y="1200"/>
                      <a:pt x="1898" y="123"/>
                    </a:cubicBezTo>
                    <a:cubicBezTo>
                      <a:pt x="1898" y="140"/>
                      <a:pt x="1895" y="157"/>
                      <a:pt x="1895" y="174"/>
                    </a:cubicBezTo>
                    <a:cubicBezTo>
                      <a:pt x="1893" y="191"/>
                      <a:pt x="1893" y="201"/>
                      <a:pt x="1893" y="213"/>
                    </a:cubicBezTo>
                    <a:cubicBezTo>
                      <a:pt x="1893" y="235"/>
                      <a:pt x="1890" y="257"/>
                      <a:pt x="1890" y="279"/>
                    </a:cubicBezTo>
                    <a:lnTo>
                      <a:pt x="1890" y="311"/>
                    </a:lnTo>
                    <a:lnTo>
                      <a:pt x="1890" y="407"/>
                    </a:lnTo>
                    <a:lnTo>
                      <a:pt x="1890" y="1515"/>
                    </a:lnTo>
                    <a:cubicBezTo>
                      <a:pt x="1890" y="2066"/>
                      <a:pt x="2010" y="2720"/>
                      <a:pt x="2186" y="3136"/>
                    </a:cubicBezTo>
                    <a:lnTo>
                      <a:pt x="2370" y="3562"/>
                    </a:lnTo>
                    <a:lnTo>
                      <a:pt x="1034" y="3562"/>
                    </a:lnTo>
                    <a:cubicBezTo>
                      <a:pt x="495" y="3562"/>
                      <a:pt x="52" y="3973"/>
                      <a:pt x="25" y="4497"/>
                    </a:cubicBezTo>
                    <a:cubicBezTo>
                      <a:pt x="1" y="4986"/>
                      <a:pt x="336" y="5420"/>
                      <a:pt x="813" y="5520"/>
                    </a:cubicBezTo>
                    <a:cubicBezTo>
                      <a:pt x="1219" y="4363"/>
                      <a:pt x="2308" y="3615"/>
                      <a:pt x="3497" y="3615"/>
                    </a:cubicBezTo>
                    <a:cubicBezTo>
                      <a:pt x="3664" y="3615"/>
                      <a:pt x="3833" y="3629"/>
                      <a:pt x="4003" y="3660"/>
                    </a:cubicBezTo>
                    <a:cubicBezTo>
                      <a:pt x="4142" y="3685"/>
                      <a:pt x="4283" y="3698"/>
                      <a:pt x="4423" y="3698"/>
                    </a:cubicBezTo>
                    <a:cubicBezTo>
                      <a:pt x="4771" y="3698"/>
                      <a:pt x="5115" y="3618"/>
                      <a:pt x="5422" y="3449"/>
                    </a:cubicBezTo>
                    <a:cubicBezTo>
                      <a:pt x="5589" y="3356"/>
                      <a:pt x="5770" y="3293"/>
                      <a:pt x="5958" y="3266"/>
                    </a:cubicBezTo>
                    <a:cubicBezTo>
                      <a:pt x="6010" y="3256"/>
                      <a:pt x="6061" y="3251"/>
                      <a:pt x="6110" y="3248"/>
                    </a:cubicBezTo>
                    <a:cubicBezTo>
                      <a:pt x="6644" y="3217"/>
                      <a:pt x="7153" y="3021"/>
                      <a:pt x="7591" y="2712"/>
                    </a:cubicBezTo>
                    <a:cubicBezTo>
                      <a:pt x="8071" y="2372"/>
                      <a:pt x="8646" y="2193"/>
                      <a:pt x="9234" y="2193"/>
                    </a:cubicBezTo>
                    <a:cubicBezTo>
                      <a:pt x="9275" y="2193"/>
                      <a:pt x="9317" y="2194"/>
                      <a:pt x="9358" y="2196"/>
                    </a:cubicBezTo>
                    <a:lnTo>
                      <a:pt x="9358" y="448"/>
                    </a:lnTo>
                    <a:cubicBezTo>
                      <a:pt x="9358" y="299"/>
                      <a:pt x="9348" y="147"/>
                      <a:pt x="93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517;p57">
                <a:extLst>
                  <a:ext uri="{FF2B5EF4-FFF2-40B4-BE49-F238E27FC236}">
                    <a16:creationId xmlns:a16="http://schemas.microsoft.com/office/drawing/2014/main" id="{7ACAE869-C4C8-47C7-A79B-EE5745F8257D}"/>
                  </a:ext>
                </a:extLst>
              </p:cNvPr>
              <p:cNvSpPr/>
              <p:nvPr/>
            </p:nvSpPr>
            <p:spPr>
              <a:xfrm>
                <a:off x="1181451" y="2598300"/>
                <a:ext cx="423564" cy="947704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6710" extrusionOk="0">
                    <a:moveTo>
                      <a:pt x="2022" y="1"/>
                    </a:moveTo>
                    <a:cubicBezTo>
                      <a:pt x="1944" y="326"/>
                      <a:pt x="1904" y="664"/>
                      <a:pt x="1904" y="999"/>
                    </a:cubicBezTo>
                    <a:lnTo>
                      <a:pt x="1904" y="2108"/>
                    </a:lnTo>
                    <a:cubicBezTo>
                      <a:pt x="1907" y="2593"/>
                      <a:pt x="1973" y="3075"/>
                      <a:pt x="2103" y="3545"/>
                    </a:cubicBezTo>
                    <a:lnTo>
                      <a:pt x="1660" y="3545"/>
                    </a:lnTo>
                    <a:cubicBezTo>
                      <a:pt x="796" y="3545"/>
                      <a:pt x="86" y="4211"/>
                      <a:pt x="42" y="5060"/>
                    </a:cubicBezTo>
                    <a:cubicBezTo>
                      <a:pt x="0" y="5843"/>
                      <a:pt x="534" y="6543"/>
                      <a:pt x="1300" y="6710"/>
                    </a:cubicBezTo>
                    <a:cubicBezTo>
                      <a:pt x="1312" y="6607"/>
                      <a:pt x="1332" y="6507"/>
                      <a:pt x="1354" y="6406"/>
                    </a:cubicBezTo>
                    <a:cubicBezTo>
                      <a:pt x="1378" y="6308"/>
                      <a:pt x="1408" y="6210"/>
                      <a:pt x="1442" y="6115"/>
                    </a:cubicBezTo>
                    <a:cubicBezTo>
                      <a:pt x="965" y="6015"/>
                      <a:pt x="629" y="5581"/>
                      <a:pt x="654" y="5092"/>
                    </a:cubicBezTo>
                    <a:cubicBezTo>
                      <a:pt x="683" y="4568"/>
                      <a:pt x="1124" y="4157"/>
                      <a:pt x="1662" y="4157"/>
                    </a:cubicBezTo>
                    <a:lnTo>
                      <a:pt x="2999" y="4157"/>
                    </a:lnTo>
                    <a:lnTo>
                      <a:pt x="2817" y="3731"/>
                    </a:lnTo>
                    <a:cubicBezTo>
                      <a:pt x="2639" y="3312"/>
                      <a:pt x="2519" y="2661"/>
                      <a:pt x="2519" y="2108"/>
                    </a:cubicBezTo>
                    <a:lnTo>
                      <a:pt x="2519" y="1002"/>
                    </a:lnTo>
                    <a:lnTo>
                      <a:pt x="2519" y="904"/>
                    </a:lnTo>
                    <a:lnTo>
                      <a:pt x="2519" y="874"/>
                    </a:lnTo>
                    <a:cubicBezTo>
                      <a:pt x="2519" y="852"/>
                      <a:pt x="2519" y="830"/>
                      <a:pt x="2521" y="808"/>
                    </a:cubicBezTo>
                    <a:cubicBezTo>
                      <a:pt x="2521" y="796"/>
                      <a:pt x="2524" y="781"/>
                      <a:pt x="2524" y="769"/>
                    </a:cubicBezTo>
                    <a:cubicBezTo>
                      <a:pt x="2524" y="754"/>
                      <a:pt x="2526" y="735"/>
                      <a:pt x="2526" y="715"/>
                    </a:cubicBezTo>
                    <a:cubicBezTo>
                      <a:pt x="2338" y="493"/>
                      <a:pt x="2166" y="253"/>
                      <a:pt x="202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518;p57">
                <a:extLst>
                  <a:ext uri="{FF2B5EF4-FFF2-40B4-BE49-F238E27FC236}">
                    <a16:creationId xmlns:a16="http://schemas.microsoft.com/office/drawing/2014/main" id="{B85A0E7D-260B-45CC-8627-DCD01F4A68AC}"/>
                  </a:ext>
                </a:extLst>
              </p:cNvPr>
              <p:cNvSpPr/>
              <p:nvPr/>
            </p:nvSpPr>
            <p:spPr>
              <a:xfrm>
                <a:off x="2588713" y="2577962"/>
                <a:ext cx="89684" cy="42809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031" extrusionOk="0">
                    <a:moveTo>
                      <a:pt x="483" y="0"/>
                    </a:moveTo>
                    <a:cubicBezTo>
                      <a:pt x="343" y="257"/>
                      <a:pt x="182" y="504"/>
                      <a:pt x="1" y="734"/>
                    </a:cubicBezTo>
                    <a:cubicBezTo>
                      <a:pt x="15" y="869"/>
                      <a:pt x="23" y="1006"/>
                      <a:pt x="23" y="1146"/>
                    </a:cubicBezTo>
                    <a:lnTo>
                      <a:pt x="23" y="2935"/>
                    </a:lnTo>
                    <a:cubicBezTo>
                      <a:pt x="231" y="2945"/>
                      <a:pt x="434" y="2977"/>
                      <a:pt x="635" y="3030"/>
                    </a:cubicBezTo>
                    <a:lnTo>
                      <a:pt x="635" y="1146"/>
                    </a:lnTo>
                    <a:cubicBezTo>
                      <a:pt x="635" y="757"/>
                      <a:pt x="583" y="372"/>
                      <a:pt x="4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519;p57">
                <a:extLst>
                  <a:ext uri="{FF2B5EF4-FFF2-40B4-BE49-F238E27FC236}">
                    <a16:creationId xmlns:a16="http://schemas.microsoft.com/office/drawing/2014/main" id="{517C9A23-D184-4B33-AEBA-6D538AE927E7}"/>
                  </a:ext>
                </a:extLst>
              </p:cNvPr>
              <p:cNvSpPr/>
              <p:nvPr/>
            </p:nvSpPr>
            <p:spPr>
              <a:xfrm>
                <a:off x="1384970" y="2991642"/>
                <a:ext cx="1206994" cy="485010"/>
              </a:xfrm>
              <a:custGeom>
                <a:avLst/>
                <a:gdLst/>
                <a:ahLst/>
                <a:cxnLst/>
                <a:rect l="l" t="t" r="r" b="b"/>
                <a:pathLst>
                  <a:path w="8546" h="3434" extrusionOk="0">
                    <a:moveTo>
                      <a:pt x="8417" y="0"/>
                    </a:moveTo>
                    <a:cubicBezTo>
                      <a:pt x="8269" y="0"/>
                      <a:pt x="8122" y="13"/>
                      <a:pt x="7975" y="38"/>
                    </a:cubicBezTo>
                    <a:cubicBezTo>
                      <a:pt x="7545" y="104"/>
                      <a:pt x="7136" y="268"/>
                      <a:pt x="6779" y="520"/>
                    </a:cubicBezTo>
                    <a:cubicBezTo>
                      <a:pt x="6340" y="828"/>
                      <a:pt x="5834" y="1024"/>
                      <a:pt x="5298" y="1056"/>
                    </a:cubicBezTo>
                    <a:cubicBezTo>
                      <a:pt x="5249" y="1061"/>
                      <a:pt x="5197" y="1066"/>
                      <a:pt x="5146" y="1073"/>
                    </a:cubicBezTo>
                    <a:cubicBezTo>
                      <a:pt x="4957" y="1103"/>
                      <a:pt x="4776" y="1164"/>
                      <a:pt x="4610" y="1257"/>
                    </a:cubicBezTo>
                    <a:cubicBezTo>
                      <a:pt x="4303" y="1428"/>
                      <a:pt x="3958" y="1508"/>
                      <a:pt x="3610" y="1508"/>
                    </a:cubicBezTo>
                    <a:cubicBezTo>
                      <a:pt x="3470" y="1508"/>
                      <a:pt x="3329" y="1495"/>
                      <a:pt x="3190" y="1470"/>
                    </a:cubicBezTo>
                    <a:cubicBezTo>
                      <a:pt x="3021" y="1439"/>
                      <a:pt x="2852" y="1424"/>
                      <a:pt x="2685" y="1424"/>
                    </a:cubicBezTo>
                    <a:cubicBezTo>
                      <a:pt x="1495" y="1424"/>
                      <a:pt x="407" y="2173"/>
                      <a:pt x="1" y="3327"/>
                    </a:cubicBezTo>
                    <a:cubicBezTo>
                      <a:pt x="59" y="3340"/>
                      <a:pt x="116" y="3348"/>
                      <a:pt x="176" y="3348"/>
                    </a:cubicBezTo>
                    <a:cubicBezTo>
                      <a:pt x="184" y="3348"/>
                      <a:pt x="193" y="3347"/>
                      <a:pt x="202" y="3347"/>
                    </a:cubicBezTo>
                    <a:lnTo>
                      <a:pt x="211" y="3347"/>
                    </a:lnTo>
                    <a:lnTo>
                      <a:pt x="2605" y="3428"/>
                    </a:lnTo>
                    <a:lnTo>
                      <a:pt x="2649" y="3428"/>
                    </a:lnTo>
                    <a:cubicBezTo>
                      <a:pt x="2761" y="3430"/>
                      <a:pt x="2893" y="3433"/>
                      <a:pt x="3035" y="3433"/>
                    </a:cubicBezTo>
                    <a:cubicBezTo>
                      <a:pt x="3578" y="3433"/>
                      <a:pt x="4266" y="3389"/>
                      <a:pt x="4524" y="3097"/>
                    </a:cubicBezTo>
                    <a:cubicBezTo>
                      <a:pt x="5078" y="2477"/>
                      <a:pt x="5488" y="2441"/>
                      <a:pt x="6176" y="2441"/>
                    </a:cubicBezTo>
                    <a:cubicBezTo>
                      <a:pt x="6221" y="2441"/>
                      <a:pt x="6267" y="2441"/>
                      <a:pt x="6313" y="2441"/>
                    </a:cubicBezTo>
                    <a:lnTo>
                      <a:pt x="6531" y="2441"/>
                    </a:lnTo>
                    <a:cubicBezTo>
                      <a:pt x="6549" y="2442"/>
                      <a:pt x="6566" y="2442"/>
                      <a:pt x="6584" y="2442"/>
                    </a:cubicBezTo>
                    <a:cubicBezTo>
                      <a:pt x="7492" y="2442"/>
                      <a:pt x="8278" y="1820"/>
                      <a:pt x="8467" y="951"/>
                    </a:cubicBezTo>
                    <a:cubicBezTo>
                      <a:pt x="8519" y="708"/>
                      <a:pt x="8546" y="461"/>
                      <a:pt x="8546" y="214"/>
                    </a:cubicBezTo>
                    <a:lnTo>
                      <a:pt x="8546" y="4"/>
                    </a:lnTo>
                    <a:cubicBezTo>
                      <a:pt x="8503" y="1"/>
                      <a:pt x="8460" y="0"/>
                      <a:pt x="8417" y="0"/>
                    </a:cubicBezTo>
                    <a:close/>
                  </a:path>
                </a:pathLst>
              </a:custGeom>
              <a:solidFill>
                <a:schemeClr val="accent2">
                  <a:alpha val="56699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520;p57">
                <a:extLst>
                  <a:ext uri="{FF2B5EF4-FFF2-40B4-BE49-F238E27FC236}">
                    <a16:creationId xmlns:a16="http://schemas.microsoft.com/office/drawing/2014/main" id="{44F00CA2-73D2-4A86-97DC-025093E54292}"/>
                  </a:ext>
                </a:extLst>
              </p:cNvPr>
              <p:cNvSpPr/>
              <p:nvPr/>
            </p:nvSpPr>
            <p:spPr>
              <a:xfrm>
                <a:off x="1365338" y="2992348"/>
                <a:ext cx="1313062" cy="571306"/>
              </a:xfrm>
              <a:custGeom>
                <a:avLst/>
                <a:gdLst/>
                <a:ahLst/>
                <a:cxnLst/>
                <a:rect l="l" t="t" r="r" b="b"/>
                <a:pathLst>
                  <a:path w="9297" h="4045" extrusionOk="0">
                    <a:moveTo>
                      <a:pt x="8685" y="1"/>
                    </a:moveTo>
                    <a:lnTo>
                      <a:pt x="8685" y="211"/>
                    </a:lnTo>
                    <a:cubicBezTo>
                      <a:pt x="8685" y="459"/>
                      <a:pt x="8658" y="706"/>
                      <a:pt x="8604" y="948"/>
                    </a:cubicBezTo>
                    <a:cubicBezTo>
                      <a:pt x="8417" y="1820"/>
                      <a:pt x="7629" y="2440"/>
                      <a:pt x="6723" y="2440"/>
                    </a:cubicBezTo>
                    <a:cubicBezTo>
                      <a:pt x="6705" y="2440"/>
                      <a:pt x="6688" y="2439"/>
                      <a:pt x="6670" y="2439"/>
                    </a:cubicBezTo>
                    <a:cubicBezTo>
                      <a:pt x="6646" y="2438"/>
                      <a:pt x="6621" y="2438"/>
                      <a:pt x="6596" y="2438"/>
                    </a:cubicBezTo>
                    <a:cubicBezTo>
                      <a:pt x="6547" y="2438"/>
                      <a:pt x="6498" y="2439"/>
                      <a:pt x="6452" y="2439"/>
                    </a:cubicBezTo>
                    <a:cubicBezTo>
                      <a:pt x="6447" y="2439"/>
                      <a:pt x="6441" y="2439"/>
                      <a:pt x="6435" y="2439"/>
                    </a:cubicBezTo>
                    <a:cubicBezTo>
                      <a:pt x="5673" y="2439"/>
                      <a:pt x="5246" y="2441"/>
                      <a:pt x="4663" y="3095"/>
                    </a:cubicBezTo>
                    <a:cubicBezTo>
                      <a:pt x="4403" y="3388"/>
                      <a:pt x="3708" y="3433"/>
                      <a:pt x="3163" y="3433"/>
                    </a:cubicBezTo>
                    <a:cubicBezTo>
                      <a:pt x="3025" y="3433"/>
                      <a:pt x="2897" y="3430"/>
                      <a:pt x="2788" y="3428"/>
                    </a:cubicBezTo>
                    <a:lnTo>
                      <a:pt x="2744" y="3428"/>
                    </a:lnTo>
                    <a:lnTo>
                      <a:pt x="350" y="3347"/>
                    </a:lnTo>
                    <a:lnTo>
                      <a:pt x="341" y="3347"/>
                    </a:lnTo>
                    <a:cubicBezTo>
                      <a:pt x="272" y="3347"/>
                      <a:pt x="206" y="3340"/>
                      <a:pt x="140" y="3327"/>
                    </a:cubicBezTo>
                    <a:cubicBezTo>
                      <a:pt x="106" y="3423"/>
                      <a:pt x="79" y="3521"/>
                      <a:pt x="54" y="3621"/>
                    </a:cubicBezTo>
                    <a:cubicBezTo>
                      <a:pt x="32" y="3719"/>
                      <a:pt x="13" y="3822"/>
                      <a:pt x="0" y="3922"/>
                    </a:cubicBezTo>
                    <a:cubicBezTo>
                      <a:pt x="110" y="3947"/>
                      <a:pt x="223" y="3959"/>
                      <a:pt x="333" y="3959"/>
                    </a:cubicBezTo>
                    <a:lnTo>
                      <a:pt x="2725" y="4040"/>
                    </a:lnTo>
                    <a:lnTo>
                      <a:pt x="2774" y="4040"/>
                    </a:lnTo>
                    <a:cubicBezTo>
                      <a:pt x="2906" y="4042"/>
                      <a:pt x="3050" y="4045"/>
                      <a:pt x="3202" y="4045"/>
                    </a:cubicBezTo>
                    <a:cubicBezTo>
                      <a:pt x="3885" y="4045"/>
                      <a:pt x="4697" y="3976"/>
                      <a:pt x="5121" y="3504"/>
                    </a:cubicBezTo>
                    <a:cubicBezTo>
                      <a:pt x="5497" y="3079"/>
                      <a:pt x="5693" y="3050"/>
                      <a:pt x="6308" y="3050"/>
                    </a:cubicBezTo>
                    <a:cubicBezTo>
                      <a:pt x="6353" y="3050"/>
                      <a:pt x="6400" y="3051"/>
                      <a:pt x="6450" y="3051"/>
                    </a:cubicBezTo>
                    <a:lnTo>
                      <a:pt x="6653" y="3051"/>
                    </a:lnTo>
                    <a:cubicBezTo>
                      <a:pt x="6674" y="3051"/>
                      <a:pt x="6695" y="3052"/>
                      <a:pt x="6716" y="3052"/>
                    </a:cubicBezTo>
                    <a:cubicBezTo>
                      <a:pt x="7911" y="3052"/>
                      <a:pt x="8953" y="2233"/>
                      <a:pt x="9201" y="1078"/>
                    </a:cubicBezTo>
                    <a:cubicBezTo>
                      <a:pt x="9265" y="794"/>
                      <a:pt x="9297" y="503"/>
                      <a:pt x="9297" y="211"/>
                    </a:cubicBezTo>
                    <a:lnTo>
                      <a:pt x="9297" y="96"/>
                    </a:lnTo>
                    <a:cubicBezTo>
                      <a:pt x="9096" y="43"/>
                      <a:pt x="8890" y="11"/>
                      <a:pt x="8685" y="1"/>
                    </a:cubicBezTo>
                    <a:close/>
                  </a:path>
                </a:pathLst>
              </a:custGeom>
              <a:solidFill>
                <a:srgbClr val="000000">
                  <a:alpha val="59820"/>
                </a:srgbClr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" name="Google Shape;521;p57">
              <a:extLst>
                <a:ext uri="{FF2B5EF4-FFF2-40B4-BE49-F238E27FC236}">
                  <a16:creationId xmlns:a16="http://schemas.microsoft.com/office/drawing/2014/main" id="{8DD41D4D-9B75-49F8-8A18-BFE502272919}"/>
                </a:ext>
              </a:extLst>
            </p:cNvPr>
            <p:cNvGrpSpPr/>
            <p:nvPr/>
          </p:nvGrpSpPr>
          <p:grpSpPr>
            <a:xfrm>
              <a:off x="1441856" y="1759188"/>
              <a:ext cx="1074799" cy="1074714"/>
              <a:chOff x="-629556" y="1478223"/>
              <a:chExt cx="852812" cy="852812"/>
            </a:xfrm>
          </p:grpSpPr>
          <p:sp>
            <p:nvSpPr>
              <p:cNvPr id="197" name="Google Shape;522;p57">
                <a:extLst>
                  <a:ext uri="{FF2B5EF4-FFF2-40B4-BE49-F238E27FC236}">
                    <a16:creationId xmlns:a16="http://schemas.microsoft.com/office/drawing/2014/main" id="{06C99595-C59A-4383-BB35-AA319691A837}"/>
                  </a:ext>
                </a:extLst>
              </p:cNvPr>
              <p:cNvSpPr/>
              <p:nvPr/>
            </p:nvSpPr>
            <p:spPr>
              <a:xfrm>
                <a:off x="-629556" y="1478223"/>
                <a:ext cx="852812" cy="852812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523;p57">
                <a:extLst>
                  <a:ext uri="{FF2B5EF4-FFF2-40B4-BE49-F238E27FC236}">
                    <a16:creationId xmlns:a16="http://schemas.microsoft.com/office/drawing/2014/main" id="{D4C98FF8-4A1E-4A58-A7BD-6B1688E404AC}"/>
                  </a:ext>
                </a:extLst>
              </p:cNvPr>
              <p:cNvSpPr/>
              <p:nvPr/>
            </p:nvSpPr>
            <p:spPr>
              <a:xfrm>
                <a:off x="-358401" y="1602553"/>
                <a:ext cx="480002" cy="449647"/>
              </a:xfrm>
              <a:custGeom>
                <a:avLst/>
                <a:gdLst/>
                <a:ahLst/>
                <a:cxnLst/>
                <a:rect l="l" t="t" r="r" b="b"/>
                <a:pathLst>
                  <a:path w="19640" h="18398" extrusionOk="0">
                    <a:moveTo>
                      <a:pt x="9820" y="0"/>
                    </a:moveTo>
                    <a:cubicBezTo>
                      <a:pt x="8929" y="0"/>
                      <a:pt x="8038" y="276"/>
                      <a:pt x="7279" y="827"/>
                    </a:cubicBezTo>
                    <a:lnTo>
                      <a:pt x="2149" y="4551"/>
                    </a:lnTo>
                    <a:cubicBezTo>
                      <a:pt x="631" y="5653"/>
                      <a:pt x="0" y="7603"/>
                      <a:pt x="575" y="9384"/>
                    </a:cubicBezTo>
                    <a:lnTo>
                      <a:pt x="2541" y="15409"/>
                    </a:lnTo>
                    <a:cubicBezTo>
                      <a:pt x="3116" y="17191"/>
                      <a:pt x="4778" y="18397"/>
                      <a:pt x="6648" y="18397"/>
                    </a:cubicBezTo>
                    <a:lnTo>
                      <a:pt x="12992" y="18397"/>
                    </a:lnTo>
                    <a:cubicBezTo>
                      <a:pt x="14861" y="18397"/>
                      <a:pt x="16523" y="17199"/>
                      <a:pt x="17098" y="15409"/>
                    </a:cubicBezTo>
                    <a:lnTo>
                      <a:pt x="19056" y="9384"/>
                    </a:lnTo>
                    <a:cubicBezTo>
                      <a:pt x="19639" y="7603"/>
                      <a:pt x="19008" y="5653"/>
                      <a:pt x="17490" y="4551"/>
                    </a:cubicBezTo>
                    <a:lnTo>
                      <a:pt x="12360" y="827"/>
                    </a:lnTo>
                    <a:cubicBezTo>
                      <a:pt x="11601" y="276"/>
                      <a:pt x="10711" y="0"/>
                      <a:pt x="98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84" name="Conector de Seta Reta 683">
            <a:extLst>
              <a:ext uri="{FF2B5EF4-FFF2-40B4-BE49-F238E27FC236}">
                <a16:creationId xmlns:a16="http://schemas.microsoft.com/office/drawing/2014/main" id="{8E225D3F-1B73-4FAD-ABFB-6E0898D8ADF2}"/>
              </a:ext>
            </a:extLst>
          </p:cNvPr>
          <p:cNvCxnSpPr>
            <a:cxnSpLocks/>
          </p:cNvCxnSpPr>
          <p:nvPr/>
        </p:nvCxnSpPr>
        <p:spPr>
          <a:xfrm flipV="1">
            <a:off x="650242" y="149011"/>
            <a:ext cx="0" cy="457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21EEB057-27FE-48AD-8E06-B475401D51B9}"/>
              </a:ext>
            </a:extLst>
          </p:cNvPr>
          <p:cNvCxnSpPr>
            <a:cxnSpLocks/>
          </p:cNvCxnSpPr>
          <p:nvPr/>
        </p:nvCxnSpPr>
        <p:spPr>
          <a:xfrm flipV="1">
            <a:off x="650242" y="4734889"/>
            <a:ext cx="812799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CaixaDeTexto 688">
            <a:extLst>
              <a:ext uri="{FF2B5EF4-FFF2-40B4-BE49-F238E27FC236}">
                <a16:creationId xmlns:a16="http://schemas.microsoft.com/office/drawing/2014/main" id="{CD99D9BB-BC9E-413E-9527-71201BD505E4}"/>
              </a:ext>
            </a:extLst>
          </p:cNvPr>
          <p:cNvSpPr txBox="1"/>
          <p:nvPr/>
        </p:nvSpPr>
        <p:spPr>
          <a:xfrm rot="16200000">
            <a:off x="-896409" y="2397540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>
                <a:solidFill>
                  <a:schemeClr val="bg1"/>
                </a:solidFill>
                <a:highlight>
                  <a:schemeClr val="dk1"/>
                </a:highlight>
              </a:rPr>
              <a:t>Incremento de Funcionalidades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318CF42-1B18-4594-8DC3-F111F742CDF9}"/>
              </a:ext>
            </a:extLst>
          </p:cNvPr>
          <p:cNvSpPr txBox="1"/>
          <p:nvPr/>
        </p:nvSpPr>
        <p:spPr>
          <a:xfrm>
            <a:off x="3537606" y="4764465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>
                <a:solidFill>
                  <a:schemeClr val="bg1"/>
                </a:solidFill>
                <a:highlight>
                  <a:schemeClr val="dk1"/>
                </a:highlight>
              </a:rPr>
              <a:t>Tempo decorrido do projeto</a:t>
            </a:r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698" name="Agrupar 697">
            <a:extLst>
              <a:ext uri="{FF2B5EF4-FFF2-40B4-BE49-F238E27FC236}">
                <a16:creationId xmlns:a16="http://schemas.microsoft.com/office/drawing/2014/main" id="{4082D9E3-6909-4299-AEEF-42E832A2F0C8}"/>
              </a:ext>
            </a:extLst>
          </p:cNvPr>
          <p:cNvGrpSpPr/>
          <p:nvPr/>
        </p:nvGrpSpPr>
        <p:grpSpPr>
          <a:xfrm>
            <a:off x="4411637" y="218342"/>
            <a:ext cx="4245399" cy="3568097"/>
            <a:chOff x="3882598" y="124671"/>
            <a:chExt cx="4245399" cy="3568097"/>
          </a:xfrm>
        </p:grpSpPr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C73A8B7A-312F-44E2-ACA1-587071A3EDA4}"/>
                </a:ext>
              </a:extLst>
            </p:cNvPr>
            <p:cNvSpPr/>
            <p:nvPr/>
          </p:nvSpPr>
          <p:spPr>
            <a:xfrm>
              <a:off x="4239349" y="713650"/>
              <a:ext cx="967824" cy="462407"/>
            </a:xfrm>
            <a:prstGeom prst="rect">
              <a:avLst/>
            </a:prstGeom>
            <a:solidFill>
              <a:srgbClr val="081D30"/>
            </a:solidFill>
            <a:ln w="28575">
              <a:solidFill>
                <a:srgbClr val="F7F1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1000">
                  <a:highlight>
                    <a:schemeClr val="dk1"/>
                  </a:highlight>
                </a:rPr>
                <a:t>Requisitos</a:t>
              </a:r>
              <a:endParaRPr lang="pt-BR" sz="1050"/>
            </a:p>
          </p:txBody>
        </p:sp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D2CC08AE-A61B-41D3-BF91-BB067A172B19}"/>
                </a:ext>
              </a:extLst>
            </p:cNvPr>
            <p:cNvGrpSpPr/>
            <p:nvPr/>
          </p:nvGrpSpPr>
          <p:grpSpPr>
            <a:xfrm>
              <a:off x="5207174" y="932997"/>
              <a:ext cx="233790" cy="397194"/>
              <a:chOff x="8310880" y="1408853"/>
              <a:chExt cx="270934" cy="331894"/>
            </a:xfrm>
          </p:grpSpPr>
          <p:cxnSp>
            <p:nvCxnSpPr>
              <p:cNvPr id="152" name="Conector de Seta Reta 151">
                <a:extLst>
                  <a:ext uri="{FF2B5EF4-FFF2-40B4-BE49-F238E27FC236}">
                    <a16:creationId xmlns:a16="http://schemas.microsoft.com/office/drawing/2014/main" id="{F84391B2-466C-4E78-B3A7-64CF48C2A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5040" y="1408853"/>
                <a:ext cx="0" cy="3318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A4E91687-5137-4011-95FF-89A1839B64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0880" y="1415626"/>
                <a:ext cx="27093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8D1D5620-BE7F-403B-B9E5-75715582479F}"/>
                </a:ext>
              </a:extLst>
            </p:cNvPr>
            <p:cNvSpPr/>
            <p:nvPr/>
          </p:nvSpPr>
          <p:spPr>
            <a:xfrm>
              <a:off x="4951626" y="1330193"/>
              <a:ext cx="967824" cy="462407"/>
            </a:xfrm>
            <a:prstGeom prst="rect">
              <a:avLst/>
            </a:prstGeom>
            <a:solidFill>
              <a:srgbClr val="081D30"/>
            </a:solidFill>
            <a:ln w="28575">
              <a:solidFill>
                <a:srgbClr val="F7F1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1000">
                  <a:highlight>
                    <a:schemeClr val="dk1"/>
                  </a:highlight>
                </a:rPr>
                <a:t>Planejamento</a:t>
              </a:r>
              <a:endParaRPr lang="pt-BR" sz="1050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68BEEB1D-2B2C-4688-A8B4-0E20AE69C55A}"/>
                </a:ext>
              </a:extLst>
            </p:cNvPr>
            <p:cNvSpPr/>
            <p:nvPr/>
          </p:nvSpPr>
          <p:spPr>
            <a:xfrm>
              <a:off x="5456326" y="1988379"/>
              <a:ext cx="1235211" cy="462407"/>
            </a:xfrm>
            <a:prstGeom prst="rect">
              <a:avLst/>
            </a:prstGeom>
            <a:solidFill>
              <a:srgbClr val="081D30"/>
            </a:solidFill>
            <a:ln w="28575">
              <a:solidFill>
                <a:srgbClr val="F7F1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1000">
                  <a:highlight>
                    <a:schemeClr val="dk1"/>
                  </a:highlight>
                </a:rPr>
                <a:t>Desenvolvimento</a:t>
              </a:r>
              <a:endParaRPr lang="pt-BR" sz="1050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0266AC06-7473-4483-9327-B62B6AD33945}"/>
                </a:ext>
              </a:extLst>
            </p:cNvPr>
            <p:cNvSpPr/>
            <p:nvPr/>
          </p:nvSpPr>
          <p:spPr>
            <a:xfrm>
              <a:off x="6452302" y="2604922"/>
              <a:ext cx="967824" cy="462407"/>
            </a:xfrm>
            <a:prstGeom prst="rect">
              <a:avLst/>
            </a:prstGeom>
            <a:solidFill>
              <a:srgbClr val="081D30"/>
            </a:solidFill>
            <a:ln w="28575">
              <a:solidFill>
                <a:srgbClr val="F7F1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1000">
                  <a:highlight>
                    <a:schemeClr val="dk1"/>
                  </a:highlight>
                </a:rPr>
                <a:t>Testes</a:t>
              </a:r>
              <a:endParaRPr lang="pt-BR" sz="1050"/>
            </a:p>
          </p:txBody>
        </p: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9886575A-76AC-4A6E-A865-56E3BF8636D9}"/>
                </a:ext>
              </a:extLst>
            </p:cNvPr>
            <p:cNvSpPr/>
            <p:nvPr/>
          </p:nvSpPr>
          <p:spPr>
            <a:xfrm>
              <a:off x="7160173" y="3230361"/>
              <a:ext cx="967824" cy="462407"/>
            </a:xfrm>
            <a:prstGeom prst="rect">
              <a:avLst/>
            </a:prstGeom>
            <a:solidFill>
              <a:srgbClr val="081D30"/>
            </a:solidFill>
            <a:ln w="28575">
              <a:solidFill>
                <a:srgbClr val="F7F1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1000">
                  <a:highlight>
                    <a:schemeClr val="dk1"/>
                  </a:highlight>
                </a:rPr>
                <a:t>FeedBack</a:t>
              </a:r>
              <a:endParaRPr lang="pt-BR" sz="1050"/>
            </a:p>
          </p:txBody>
        </p:sp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2FBA49F1-1FFD-4741-9C7D-CC615EB60543}"/>
                </a:ext>
              </a:extLst>
            </p:cNvPr>
            <p:cNvGrpSpPr/>
            <p:nvPr/>
          </p:nvGrpSpPr>
          <p:grpSpPr>
            <a:xfrm>
              <a:off x="5910097" y="1572141"/>
              <a:ext cx="233790" cy="397194"/>
              <a:chOff x="8310880" y="1408853"/>
              <a:chExt cx="270934" cy="331894"/>
            </a:xfrm>
          </p:grpSpPr>
          <p:cxnSp>
            <p:nvCxnSpPr>
              <p:cNvPr id="159" name="Conector de Seta Reta 158">
                <a:extLst>
                  <a:ext uri="{FF2B5EF4-FFF2-40B4-BE49-F238E27FC236}">
                    <a16:creationId xmlns:a16="http://schemas.microsoft.com/office/drawing/2014/main" id="{44CA8D36-3389-4EDB-BAFB-79B81EC0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5040" y="1408853"/>
                <a:ext cx="0" cy="3318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>
                <a:extLst>
                  <a:ext uri="{FF2B5EF4-FFF2-40B4-BE49-F238E27FC236}">
                    <a16:creationId xmlns:a16="http://schemas.microsoft.com/office/drawing/2014/main" id="{7ED37CA1-1308-4C2A-B1D6-B5FC5A3405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0880" y="1415626"/>
                <a:ext cx="27093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id="{1DD255D0-641B-4E15-81B3-073C2538CF96}"/>
                </a:ext>
              </a:extLst>
            </p:cNvPr>
            <p:cNvGrpSpPr/>
            <p:nvPr/>
          </p:nvGrpSpPr>
          <p:grpSpPr>
            <a:xfrm>
              <a:off x="6696978" y="2198689"/>
              <a:ext cx="233790" cy="397194"/>
              <a:chOff x="8310880" y="1408853"/>
              <a:chExt cx="270934" cy="331894"/>
            </a:xfrm>
          </p:grpSpPr>
          <p:cxnSp>
            <p:nvCxnSpPr>
              <p:cNvPr id="162" name="Conector de Seta Reta 161">
                <a:extLst>
                  <a:ext uri="{FF2B5EF4-FFF2-40B4-BE49-F238E27FC236}">
                    <a16:creationId xmlns:a16="http://schemas.microsoft.com/office/drawing/2014/main" id="{3A2C913F-38F6-49D7-8735-C0D44FC42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5040" y="1408853"/>
                <a:ext cx="0" cy="3318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>
                <a:extLst>
                  <a:ext uri="{FF2B5EF4-FFF2-40B4-BE49-F238E27FC236}">
                    <a16:creationId xmlns:a16="http://schemas.microsoft.com/office/drawing/2014/main" id="{2AEC9B46-EDD0-4C0A-A056-5F5A2C4910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0880" y="1415626"/>
                <a:ext cx="27093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id="{D61009BF-6AAF-432C-8BB2-FDCF5672E5D9}"/>
                </a:ext>
              </a:extLst>
            </p:cNvPr>
            <p:cNvGrpSpPr/>
            <p:nvPr/>
          </p:nvGrpSpPr>
          <p:grpSpPr>
            <a:xfrm>
              <a:off x="7414686" y="2824271"/>
              <a:ext cx="233790" cy="397194"/>
              <a:chOff x="8310880" y="1408853"/>
              <a:chExt cx="270934" cy="331894"/>
            </a:xfrm>
          </p:grpSpPr>
          <p:cxnSp>
            <p:nvCxnSpPr>
              <p:cNvPr id="165" name="Conector de Seta Reta 164">
                <a:extLst>
                  <a:ext uri="{FF2B5EF4-FFF2-40B4-BE49-F238E27FC236}">
                    <a16:creationId xmlns:a16="http://schemas.microsoft.com/office/drawing/2014/main" id="{AAD8085E-4CAC-4D89-8687-F3F12F734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5040" y="1408853"/>
                <a:ext cx="0" cy="3318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>
                <a:extLst>
                  <a:ext uri="{FF2B5EF4-FFF2-40B4-BE49-F238E27FC236}">
                    <a16:creationId xmlns:a16="http://schemas.microsoft.com/office/drawing/2014/main" id="{D052D8C8-0F4B-407C-B8AA-53A56524D7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0880" y="1415626"/>
                <a:ext cx="27093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5" name="CaixaDeTexto 694">
              <a:extLst>
                <a:ext uri="{FF2B5EF4-FFF2-40B4-BE49-F238E27FC236}">
                  <a16:creationId xmlns:a16="http://schemas.microsoft.com/office/drawing/2014/main" id="{B9C01D5A-FD78-4D6D-8A3A-140074F2EC89}"/>
                </a:ext>
              </a:extLst>
            </p:cNvPr>
            <p:cNvSpPr txBox="1"/>
            <p:nvPr/>
          </p:nvSpPr>
          <p:spPr>
            <a:xfrm>
              <a:off x="3882598" y="124671"/>
              <a:ext cx="1378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>
                  <a:solidFill>
                    <a:srgbClr val="53FDD8"/>
                  </a:solidFill>
                  <a:latin typeface="Amatic SC" panose="00000500000000000000" pitchFamily="2" charset="-79"/>
                  <a:cs typeface="Amatic SC" panose="00000500000000000000" pitchFamily="2" charset="-79"/>
                </a:rPr>
                <a:t>Incremento N</a:t>
              </a:r>
            </a:p>
          </p:txBody>
        </p:sp>
      </p:grpSp>
      <p:grpSp>
        <p:nvGrpSpPr>
          <p:cNvPr id="699" name="Agrupar 698">
            <a:extLst>
              <a:ext uri="{FF2B5EF4-FFF2-40B4-BE49-F238E27FC236}">
                <a16:creationId xmlns:a16="http://schemas.microsoft.com/office/drawing/2014/main" id="{01F1CAAD-49A0-4A71-BC02-F4983BCBD662}"/>
              </a:ext>
            </a:extLst>
          </p:cNvPr>
          <p:cNvGrpSpPr/>
          <p:nvPr/>
        </p:nvGrpSpPr>
        <p:grpSpPr>
          <a:xfrm>
            <a:off x="2622579" y="519261"/>
            <a:ext cx="4234067" cy="3550016"/>
            <a:chOff x="2385515" y="593768"/>
            <a:chExt cx="4234067" cy="3550016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6A9DB765-445E-4053-A83B-B7C1F7D77750}"/>
                </a:ext>
              </a:extLst>
            </p:cNvPr>
            <p:cNvSpPr/>
            <p:nvPr/>
          </p:nvSpPr>
          <p:spPr>
            <a:xfrm>
              <a:off x="2730936" y="1164666"/>
              <a:ext cx="967824" cy="462407"/>
            </a:xfrm>
            <a:prstGeom prst="rect">
              <a:avLst/>
            </a:prstGeom>
            <a:solidFill>
              <a:srgbClr val="081D30"/>
            </a:solidFill>
            <a:ln w="28575">
              <a:solidFill>
                <a:srgbClr val="F7F1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1000">
                  <a:highlight>
                    <a:schemeClr val="dk1"/>
                  </a:highlight>
                </a:rPr>
                <a:t>Requisitos</a:t>
              </a:r>
              <a:endParaRPr lang="pt-BR" sz="1050"/>
            </a:p>
          </p:txBody>
        </p:sp>
        <p:grpSp>
          <p:nvGrpSpPr>
            <p:cNvPr id="682" name="Agrupar 681">
              <a:extLst>
                <a:ext uri="{FF2B5EF4-FFF2-40B4-BE49-F238E27FC236}">
                  <a16:creationId xmlns:a16="http://schemas.microsoft.com/office/drawing/2014/main" id="{89AFA616-574B-43A7-B4C2-9506A4263FB7}"/>
                </a:ext>
              </a:extLst>
            </p:cNvPr>
            <p:cNvGrpSpPr/>
            <p:nvPr/>
          </p:nvGrpSpPr>
          <p:grpSpPr>
            <a:xfrm>
              <a:off x="3698762" y="1384013"/>
              <a:ext cx="233790" cy="397194"/>
              <a:chOff x="8310880" y="1408853"/>
              <a:chExt cx="270934" cy="331894"/>
            </a:xfrm>
          </p:grpSpPr>
          <p:cxnSp>
            <p:nvCxnSpPr>
              <p:cNvPr id="25" name="Conector de Seta Reta 24">
                <a:extLst>
                  <a:ext uri="{FF2B5EF4-FFF2-40B4-BE49-F238E27FC236}">
                    <a16:creationId xmlns:a16="http://schemas.microsoft.com/office/drawing/2014/main" id="{C10BF987-D190-44AD-881C-92FC377A2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5040" y="1408853"/>
                <a:ext cx="0" cy="3318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A99B9846-84AF-4B3A-B521-0BCA73B657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0880" y="1415626"/>
                <a:ext cx="27093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3F9E778C-EB6B-44E3-9E5F-D50843371323}"/>
                </a:ext>
              </a:extLst>
            </p:cNvPr>
            <p:cNvSpPr/>
            <p:nvPr/>
          </p:nvSpPr>
          <p:spPr>
            <a:xfrm>
              <a:off x="3443213" y="1781210"/>
              <a:ext cx="967824" cy="462407"/>
            </a:xfrm>
            <a:prstGeom prst="rect">
              <a:avLst/>
            </a:prstGeom>
            <a:solidFill>
              <a:srgbClr val="081D30"/>
            </a:solidFill>
            <a:ln w="28575">
              <a:solidFill>
                <a:srgbClr val="F7F1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1000">
                  <a:highlight>
                    <a:schemeClr val="dk1"/>
                  </a:highlight>
                </a:rPr>
                <a:t>Planejamento</a:t>
              </a:r>
              <a:endParaRPr lang="pt-BR" sz="1050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123C6718-4DEB-4844-B547-EBE28A01454C}"/>
                </a:ext>
              </a:extLst>
            </p:cNvPr>
            <p:cNvSpPr/>
            <p:nvPr/>
          </p:nvSpPr>
          <p:spPr>
            <a:xfrm>
              <a:off x="3926707" y="2439396"/>
              <a:ext cx="1256416" cy="462407"/>
            </a:xfrm>
            <a:prstGeom prst="rect">
              <a:avLst/>
            </a:prstGeom>
            <a:solidFill>
              <a:srgbClr val="081D30"/>
            </a:solidFill>
            <a:ln w="28575">
              <a:solidFill>
                <a:srgbClr val="F7F1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1000">
                  <a:highlight>
                    <a:schemeClr val="dk1"/>
                  </a:highlight>
                </a:rPr>
                <a:t>Desenvolvimento</a:t>
              </a:r>
              <a:endParaRPr lang="pt-BR" sz="1050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ABD1C40-3E01-4485-89D1-B75E31ECB177}"/>
                </a:ext>
              </a:extLst>
            </p:cNvPr>
            <p:cNvSpPr/>
            <p:nvPr/>
          </p:nvSpPr>
          <p:spPr>
            <a:xfrm>
              <a:off x="4943887" y="3055939"/>
              <a:ext cx="967824" cy="462407"/>
            </a:xfrm>
            <a:prstGeom prst="rect">
              <a:avLst/>
            </a:prstGeom>
            <a:solidFill>
              <a:srgbClr val="081D30"/>
            </a:solidFill>
            <a:ln w="28575">
              <a:solidFill>
                <a:srgbClr val="F7F1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1000">
                  <a:highlight>
                    <a:schemeClr val="dk1"/>
                  </a:highlight>
                </a:rPr>
                <a:t>Testes</a:t>
              </a:r>
              <a:endParaRPr lang="pt-BR" sz="1050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2353BFC3-0104-4C7C-BDAD-A3B91A3F56DE}"/>
                </a:ext>
              </a:extLst>
            </p:cNvPr>
            <p:cNvSpPr/>
            <p:nvPr/>
          </p:nvSpPr>
          <p:spPr>
            <a:xfrm>
              <a:off x="5651758" y="3681377"/>
              <a:ext cx="967824" cy="462407"/>
            </a:xfrm>
            <a:prstGeom prst="rect">
              <a:avLst/>
            </a:prstGeom>
            <a:solidFill>
              <a:srgbClr val="081D30"/>
            </a:solidFill>
            <a:ln w="28575">
              <a:solidFill>
                <a:srgbClr val="F7F1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1000">
                  <a:highlight>
                    <a:schemeClr val="dk1"/>
                  </a:highlight>
                </a:rPr>
                <a:t>FeedBack</a:t>
              </a:r>
              <a:endParaRPr lang="pt-BR" sz="1050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4ACA552E-4A7F-4616-BA0E-651C91C4BC45}"/>
                </a:ext>
              </a:extLst>
            </p:cNvPr>
            <p:cNvGrpSpPr/>
            <p:nvPr/>
          </p:nvGrpSpPr>
          <p:grpSpPr>
            <a:xfrm>
              <a:off x="4401680" y="2023158"/>
              <a:ext cx="233790" cy="397194"/>
              <a:chOff x="8310880" y="1408853"/>
              <a:chExt cx="270934" cy="331894"/>
            </a:xfrm>
          </p:grpSpPr>
          <p:cxnSp>
            <p:nvCxnSpPr>
              <p:cNvPr id="89" name="Conector de Seta Reta 88">
                <a:extLst>
                  <a:ext uri="{FF2B5EF4-FFF2-40B4-BE49-F238E27FC236}">
                    <a16:creationId xmlns:a16="http://schemas.microsoft.com/office/drawing/2014/main" id="{B17C1DE1-39DE-42F3-9F19-6E13C8240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5040" y="1408853"/>
                <a:ext cx="0" cy="3318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>
                <a:extLst>
                  <a:ext uri="{FF2B5EF4-FFF2-40B4-BE49-F238E27FC236}">
                    <a16:creationId xmlns:a16="http://schemas.microsoft.com/office/drawing/2014/main" id="{E448F533-14B1-4F86-BAD4-903DA948DA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0880" y="1415626"/>
                <a:ext cx="27093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34C27D68-D87B-40E6-96D2-F8CE5F3892CF}"/>
                </a:ext>
              </a:extLst>
            </p:cNvPr>
            <p:cNvGrpSpPr/>
            <p:nvPr/>
          </p:nvGrpSpPr>
          <p:grpSpPr>
            <a:xfrm>
              <a:off x="5188560" y="2649706"/>
              <a:ext cx="233790" cy="397194"/>
              <a:chOff x="8310880" y="1408853"/>
              <a:chExt cx="270934" cy="331894"/>
            </a:xfrm>
          </p:grpSpPr>
          <p:cxnSp>
            <p:nvCxnSpPr>
              <p:cNvPr id="92" name="Conector de Seta Reta 91">
                <a:extLst>
                  <a:ext uri="{FF2B5EF4-FFF2-40B4-BE49-F238E27FC236}">
                    <a16:creationId xmlns:a16="http://schemas.microsoft.com/office/drawing/2014/main" id="{38765B5F-23CC-423D-A998-B7456FC96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5040" y="1408853"/>
                <a:ext cx="0" cy="3318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to 92">
                <a:extLst>
                  <a:ext uri="{FF2B5EF4-FFF2-40B4-BE49-F238E27FC236}">
                    <a16:creationId xmlns:a16="http://schemas.microsoft.com/office/drawing/2014/main" id="{679479DC-40C8-4173-85C2-BB2B26D7AE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0880" y="1415626"/>
                <a:ext cx="27093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3DAF1919-A538-4EE3-92D6-34F0D8EEF1F2}"/>
                </a:ext>
              </a:extLst>
            </p:cNvPr>
            <p:cNvGrpSpPr/>
            <p:nvPr/>
          </p:nvGrpSpPr>
          <p:grpSpPr>
            <a:xfrm>
              <a:off x="5906274" y="3275287"/>
              <a:ext cx="233790" cy="397194"/>
              <a:chOff x="8310880" y="1408853"/>
              <a:chExt cx="270934" cy="331894"/>
            </a:xfrm>
          </p:grpSpPr>
          <p:cxnSp>
            <p:nvCxnSpPr>
              <p:cNvPr id="95" name="Conector de Seta Reta 94">
                <a:extLst>
                  <a:ext uri="{FF2B5EF4-FFF2-40B4-BE49-F238E27FC236}">
                    <a16:creationId xmlns:a16="http://schemas.microsoft.com/office/drawing/2014/main" id="{EFD3D17F-87DE-422B-8172-4BBC65C90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5040" y="1408853"/>
                <a:ext cx="0" cy="3318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1915C65D-A974-4E84-BEEB-4501558E28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0880" y="1415626"/>
                <a:ext cx="27093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16D5AF24-8DE1-451C-92AC-A32EFA5950F0}"/>
                </a:ext>
              </a:extLst>
            </p:cNvPr>
            <p:cNvSpPr txBox="1"/>
            <p:nvPr/>
          </p:nvSpPr>
          <p:spPr>
            <a:xfrm>
              <a:off x="2385515" y="593768"/>
              <a:ext cx="1378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>
                  <a:solidFill>
                    <a:srgbClr val="53FDD8"/>
                  </a:solidFill>
                  <a:latin typeface="Amatic SC" panose="00000500000000000000" pitchFamily="2" charset="-79"/>
                  <a:cs typeface="Amatic SC" panose="00000500000000000000" pitchFamily="2" charset="-79"/>
                </a:rPr>
                <a:t>Incremento	 2</a:t>
              </a:r>
            </a:p>
          </p:txBody>
        </p:sp>
      </p:grpSp>
      <p:grpSp>
        <p:nvGrpSpPr>
          <p:cNvPr id="700" name="Agrupar 699">
            <a:extLst>
              <a:ext uri="{FF2B5EF4-FFF2-40B4-BE49-F238E27FC236}">
                <a16:creationId xmlns:a16="http://schemas.microsoft.com/office/drawing/2014/main" id="{FF631A5E-2EF6-4B30-B9B3-20B7B43DF9A2}"/>
              </a:ext>
            </a:extLst>
          </p:cNvPr>
          <p:cNvGrpSpPr/>
          <p:nvPr/>
        </p:nvGrpSpPr>
        <p:grpSpPr>
          <a:xfrm>
            <a:off x="803855" y="855361"/>
            <a:ext cx="4141433" cy="3567948"/>
            <a:chOff x="912228" y="1038242"/>
            <a:chExt cx="4141433" cy="3567948"/>
          </a:xfrm>
        </p:grpSpPr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8349BE52-A4AA-4BA3-B202-0E5D4482E68E}"/>
                </a:ext>
              </a:extLst>
            </p:cNvPr>
            <p:cNvSpPr/>
            <p:nvPr/>
          </p:nvSpPr>
          <p:spPr>
            <a:xfrm>
              <a:off x="1165015" y="1627073"/>
              <a:ext cx="967824" cy="462407"/>
            </a:xfrm>
            <a:prstGeom prst="rect">
              <a:avLst/>
            </a:prstGeom>
            <a:solidFill>
              <a:srgbClr val="081D30"/>
            </a:solidFill>
            <a:ln w="28575">
              <a:solidFill>
                <a:srgbClr val="F7F1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1000">
                  <a:highlight>
                    <a:schemeClr val="dk1"/>
                  </a:highlight>
                </a:rPr>
                <a:t>Requisitos</a:t>
              </a:r>
              <a:endParaRPr lang="pt-BR" sz="1050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244CE756-2E85-4AA1-98FE-B1D0C8D0B689}"/>
                </a:ext>
              </a:extLst>
            </p:cNvPr>
            <p:cNvGrpSpPr/>
            <p:nvPr/>
          </p:nvGrpSpPr>
          <p:grpSpPr>
            <a:xfrm>
              <a:off x="2132840" y="1846420"/>
              <a:ext cx="233790" cy="397194"/>
              <a:chOff x="8310880" y="1408853"/>
              <a:chExt cx="270934" cy="331894"/>
            </a:xfrm>
          </p:grpSpPr>
          <p:cxnSp>
            <p:nvCxnSpPr>
              <p:cNvPr id="118" name="Conector de Seta Reta 117">
                <a:extLst>
                  <a:ext uri="{FF2B5EF4-FFF2-40B4-BE49-F238E27FC236}">
                    <a16:creationId xmlns:a16="http://schemas.microsoft.com/office/drawing/2014/main" id="{20F96E0A-9B01-4179-9ADB-4AC497E7B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5040" y="1408853"/>
                <a:ext cx="0" cy="3318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>
                <a:extLst>
                  <a:ext uri="{FF2B5EF4-FFF2-40B4-BE49-F238E27FC236}">
                    <a16:creationId xmlns:a16="http://schemas.microsoft.com/office/drawing/2014/main" id="{C10D8D58-168C-48C7-B6C5-9F4BD2E022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0880" y="1415626"/>
                <a:ext cx="27093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73D7D807-20E6-4DAE-85FD-D02E05FC693B}"/>
                </a:ext>
              </a:extLst>
            </p:cNvPr>
            <p:cNvSpPr/>
            <p:nvPr/>
          </p:nvSpPr>
          <p:spPr>
            <a:xfrm>
              <a:off x="1877291" y="2243616"/>
              <a:ext cx="967824" cy="462407"/>
            </a:xfrm>
            <a:prstGeom prst="rect">
              <a:avLst/>
            </a:prstGeom>
            <a:solidFill>
              <a:srgbClr val="081D30"/>
            </a:solidFill>
            <a:ln w="28575">
              <a:solidFill>
                <a:srgbClr val="F7F1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1000">
                  <a:highlight>
                    <a:schemeClr val="dk1"/>
                  </a:highlight>
                </a:rPr>
                <a:t>Planejamento</a:t>
              </a:r>
              <a:endParaRPr lang="pt-BR" sz="1050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50CA7508-6D1B-4BF8-B39A-797BAA43767A}"/>
                </a:ext>
              </a:extLst>
            </p:cNvPr>
            <p:cNvSpPr/>
            <p:nvPr/>
          </p:nvSpPr>
          <p:spPr>
            <a:xfrm>
              <a:off x="2411843" y="2901802"/>
              <a:ext cx="1205360" cy="462407"/>
            </a:xfrm>
            <a:prstGeom prst="rect">
              <a:avLst/>
            </a:prstGeom>
            <a:solidFill>
              <a:srgbClr val="081D30"/>
            </a:solidFill>
            <a:ln w="28575">
              <a:solidFill>
                <a:srgbClr val="F7F1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1000">
                  <a:highlight>
                    <a:schemeClr val="dk1"/>
                  </a:highlight>
                </a:rPr>
                <a:t>Desenvolvimento</a:t>
              </a:r>
              <a:endParaRPr lang="pt-BR" sz="1050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8B2E1F6C-AC72-4760-B72D-397F6C15FC97}"/>
                </a:ext>
              </a:extLst>
            </p:cNvPr>
            <p:cNvSpPr/>
            <p:nvPr/>
          </p:nvSpPr>
          <p:spPr>
            <a:xfrm>
              <a:off x="3377966" y="3518346"/>
              <a:ext cx="967824" cy="462407"/>
            </a:xfrm>
            <a:prstGeom prst="rect">
              <a:avLst/>
            </a:prstGeom>
            <a:solidFill>
              <a:srgbClr val="081D30"/>
            </a:solidFill>
            <a:ln w="28575">
              <a:solidFill>
                <a:srgbClr val="F7F1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1000">
                  <a:highlight>
                    <a:schemeClr val="dk1"/>
                  </a:highlight>
                </a:rPr>
                <a:t>Testes</a:t>
              </a:r>
              <a:endParaRPr lang="pt-BR" sz="1050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D4889637-A6CC-4134-8331-943574B73511}"/>
                </a:ext>
              </a:extLst>
            </p:cNvPr>
            <p:cNvSpPr/>
            <p:nvPr/>
          </p:nvSpPr>
          <p:spPr>
            <a:xfrm>
              <a:off x="4085837" y="4143783"/>
              <a:ext cx="967824" cy="462407"/>
            </a:xfrm>
            <a:prstGeom prst="rect">
              <a:avLst/>
            </a:prstGeom>
            <a:solidFill>
              <a:srgbClr val="081D30"/>
            </a:solidFill>
            <a:ln w="28575">
              <a:solidFill>
                <a:srgbClr val="F7F1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1000">
                  <a:highlight>
                    <a:schemeClr val="dk1"/>
                  </a:highlight>
                </a:rPr>
                <a:t>FeedBack</a:t>
              </a:r>
              <a:endParaRPr lang="pt-BR" sz="1050"/>
            </a:p>
          </p:txBody>
        </p:sp>
        <p:grpSp>
          <p:nvGrpSpPr>
            <p:cNvPr id="124" name="Agrupar 123">
              <a:extLst>
                <a:ext uri="{FF2B5EF4-FFF2-40B4-BE49-F238E27FC236}">
                  <a16:creationId xmlns:a16="http://schemas.microsoft.com/office/drawing/2014/main" id="{63AC4A93-6E94-41BC-9513-CF9B72FEF407}"/>
                </a:ext>
              </a:extLst>
            </p:cNvPr>
            <p:cNvGrpSpPr/>
            <p:nvPr/>
          </p:nvGrpSpPr>
          <p:grpSpPr>
            <a:xfrm>
              <a:off x="2835758" y="2485565"/>
              <a:ext cx="233790" cy="397194"/>
              <a:chOff x="8310880" y="1408853"/>
              <a:chExt cx="270934" cy="331894"/>
            </a:xfrm>
          </p:grpSpPr>
          <p:cxnSp>
            <p:nvCxnSpPr>
              <p:cNvPr id="125" name="Conector de Seta Reta 124">
                <a:extLst>
                  <a:ext uri="{FF2B5EF4-FFF2-40B4-BE49-F238E27FC236}">
                    <a16:creationId xmlns:a16="http://schemas.microsoft.com/office/drawing/2014/main" id="{3B9618E3-C822-4D7F-93BF-0C32DD27E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5040" y="1408853"/>
                <a:ext cx="0" cy="3318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to 125">
                <a:extLst>
                  <a:ext uri="{FF2B5EF4-FFF2-40B4-BE49-F238E27FC236}">
                    <a16:creationId xmlns:a16="http://schemas.microsoft.com/office/drawing/2014/main" id="{9721153A-584D-4997-8072-122C1FD665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0880" y="1415626"/>
                <a:ext cx="27093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9E90E06C-44DB-47CD-9F56-94360AAB4FC3}"/>
                </a:ext>
              </a:extLst>
            </p:cNvPr>
            <p:cNvGrpSpPr/>
            <p:nvPr/>
          </p:nvGrpSpPr>
          <p:grpSpPr>
            <a:xfrm>
              <a:off x="3622638" y="3112113"/>
              <a:ext cx="233790" cy="397194"/>
              <a:chOff x="8310880" y="1408853"/>
              <a:chExt cx="270934" cy="331894"/>
            </a:xfrm>
          </p:grpSpPr>
          <p:cxnSp>
            <p:nvCxnSpPr>
              <p:cNvPr id="128" name="Conector de Seta Reta 127">
                <a:extLst>
                  <a:ext uri="{FF2B5EF4-FFF2-40B4-BE49-F238E27FC236}">
                    <a16:creationId xmlns:a16="http://schemas.microsoft.com/office/drawing/2014/main" id="{6D3127D1-1CAC-493A-A445-9588B10BB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5040" y="1408853"/>
                <a:ext cx="0" cy="3318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to 128">
                <a:extLst>
                  <a:ext uri="{FF2B5EF4-FFF2-40B4-BE49-F238E27FC236}">
                    <a16:creationId xmlns:a16="http://schemas.microsoft.com/office/drawing/2014/main" id="{B539E965-53FD-4554-9BE0-8FEC0A1D4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0880" y="1415626"/>
                <a:ext cx="27093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Agrupar 129">
              <a:extLst>
                <a:ext uri="{FF2B5EF4-FFF2-40B4-BE49-F238E27FC236}">
                  <a16:creationId xmlns:a16="http://schemas.microsoft.com/office/drawing/2014/main" id="{3F960BC9-8898-4746-9AB1-7194B0BED645}"/>
                </a:ext>
              </a:extLst>
            </p:cNvPr>
            <p:cNvGrpSpPr/>
            <p:nvPr/>
          </p:nvGrpSpPr>
          <p:grpSpPr>
            <a:xfrm>
              <a:off x="4340354" y="3737694"/>
              <a:ext cx="233790" cy="397194"/>
              <a:chOff x="8310880" y="1408853"/>
              <a:chExt cx="270934" cy="331894"/>
            </a:xfrm>
          </p:grpSpPr>
          <p:cxnSp>
            <p:nvCxnSpPr>
              <p:cNvPr id="131" name="Conector de Seta Reta 130">
                <a:extLst>
                  <a:ext uri="{FF2B5EF4-FFF2-40B4-BE49-F238E27FC236}">
                    <a16:creationId xmlns:a16="http://schemas.microsoft.com/office/drawing/2014/main" id="{E8A1A71F-58AA-4284-A54F-5834840C5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5040" y="1408853"/>
                <a:ext cx="0" cy="3318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>
                <a:extLst>
                  <a:ext uri="{FF2B5EF4-FFF2-40B4-BE49-F238E27FC236}">
                    <a16:creationId xmlns:a16="http://schemas.microsoft.com/office/drawing/2014/main" id="{1937BF3A-0129-45CE-A02A-D1E2DB6179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0880" y="1415626"/>
                <a:ext cx="27093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CaixaDeTexto 175">
              <a:extLst>
                <a:ext uri="{FF2B5EF4-FFF2-40B4-BE49-F238E27FC236}">
                  <a16:creationId xmlns:a16="http://schemas.microsoft.com/office/drawing/2014/main" id="{BE5F2815-8B21-4257-9B0B-4774604CFCBC}"/>
                </a:ext>
              </a:extLst>
            </p:cNvPr>
            <p:cNvSpPr txBox="1"/>
            <p:nvPr/>
          </p:nvSpPr>
          <p:spPr>
            <a:xfrm>
              <a:off x="912228" y="1038242"/>
              <a:ext cx="1378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>
                  <a:solidFill>
                    <a:srgbClr val="53FDD8"/>
                  </a:solidFill>
                  <a:latin typeface="Amatic SC" panose="00000500000000000000" pitchFamily="2" charset="-79"/>
                  <a:cs typeface="Amatic SC" panose="00000500000000000000" pitchFamily="2" charset="-79"/>
                </a:rPr>
                <a:t>Incremento	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831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5"/>
          <p:cNvSpPr txBox="1">
            <a:spLocks noGrp="1"/>
          </p:cNvSpPr>
          <p:nvPr>
            <p:ph type="subTitle" idx="1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Facilidade para fazer alterações</a:t>
            </a:r>
            <a:endParaRPr/>
          </a:p>
        </p:txBody>
      </p:sp>
      <p:sp>
        <p:nvSpPr>
          <p:cNvPr id="735" name="Google Shape;735;p65"/>
          <p:cNvSpPr txBox="1">
            <a:spLocks noGrp="1"/>
          </p:cNvSpPr>
          <p:nvPr>
            <p:ph type="subTitle" idx="2"/>
          </p:nvPr>
        </p:nvSpPr>
        <p:spPr>
          <a:xfrm>
            <a:off x="6674764" y="2147227"/>
            <a:ext cx="1783897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Liberdade para poder começar a trabalhar por qualquer parte</a:t>
            </a:r>
            <a:endParaRPr/>
          </a:p>
        </p:txBody>
      </p:sp>
      <p:sp>
        <p:nvSpPr>
          <p:cNvPr id="736" name="Google Shape;736;p65"/>
          <p:cNvSpPr txBox="1">
            <a:spLocks noGrp="1"/>
          </p:cNvSpPr>
          <p:nvPr>
            <p:ph type="subTitle" idx="3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Melhor feedback do cliente</a:t>
            </a:r>
            <a:endParaRPr/>
          </a:p>
        </p:txBody>
      </p:sp>
      <p:sp>
        <p:nvSpPr>
          <p:cNvPr id="737" name="Google Shape;737;p65"/>
          <p:cNvSpPr txBox="1">
            <a:spLocks noGrp="1"/>
          </p:cNvSpPr>
          <p:nvPr>
            <p:ph type="subTitle" idx="4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 pode trabalhar em varias partes simultaneamente</a:t>
            </a:r>
            <a:endParaRPr/>
          </a:p>
        </p:txBody>
      </p:sp>
      <p:sp>
        <p:nvSpPr>
          <p:cNvPr id="738" name="Google Shape;738;p65"/>
          <p:cNvSpPr txBox="1">
            <a:spLocks noGrp="1"/>
          </p:cNvSpPr>
          <p:nvPr>
            <p:ph type="title"/>
          </p:nvPr>
        </p:nvSpPr>
        <p:spPr>
          <a:xfrm>
            <a:off x="727771" y="6085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740" name="Google Shape;740;p65"/>
          <p:cNvSpPr txBox="1">
            <a:spLocks noGrp="1"/>
          </p:cNvSpPr>
          <p:nvPr>
            <p:ph type="subTitle" idx="6"/>
          </p:nvPr>
        </p:nvSpPr>
        <p:spPr>
          <a:xfrm>
            <a:off x="3742025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Permite focar no que realmente importa</a:t>
            </a:r>
            <a:endParaRPr/>
          </a:p>
        </p:txBody>
      </p:sp>
      <p:sp>
        <p:nvSpPr>
          <p:cNvPr id="741" name="Google Shape;741;p65"/>
          <p:cNvSpPr txBox="1">
            <a:spLocks noGrp="1"/>
          </p:cNvSpPr>
          <p:nvPr>
            <p:ph type="subTitle" idx="7"/>
          </p:nvPr>
        </p:nvSpPr>
        <p:spPr>
          <a:xfrm>
            <a:off x="3742025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 Cliente pode usar partes do software já prontas</a:t>
            </a:r>
            <a:endParaRPr/>
          </a:p>
        </p:txBody>
      </p:sp>
      <p:grpSp>
        <p:nvGrpSpPr>
          <p:cNvPr id="742" name="Google Shape;742;p65"/>
          <p:cNvGrpSpPr/>
          <p:nvPr/>
        </p:nvGrpSpPr>
        <p:grpSpPr>
          <a:xfrm>
            <a:off x="7455573" y="3283884"/>
            <a:ext cx="351024" cy="347301"/>
            <a:chOff x="946175" y="3619500"/>
            <a:chExt cx="296975" cy="293825"/>
          </a:xfrm>
        </p:grpSpPr>
        <p:sp>
          <p:nvSpPr>
            <p:cNvPr id="743" name="Google Shape;743;p65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5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5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5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5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5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65"/>
          <p:cNvGrpSpPr/>
          <p:nvPr/>
        </p:nvGrpSpPr>
        <p:grpSpPr>
          <a:xfrm>
            <a:off x="1397056" y="3283884"/>
            <a:ext cx="351021" cy="342327"/>
            <a:chOff x="-5971525" y="3273750"/>
            <a:chExt cx="292250" cy="285011"/>
          </a:xfrm>
        </p:grpSpPr>
        <p:sp>
          <p:nvSpPr>
            <p:cNvPr id="769" name="Google Shape;769;p65"/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5"/>
            <p:cNvSpPr/>
            <p:nvPr/>
          </p:nvSpPr>
          <p:spPr>
            <a:xfrm>
              <a:off x="-5971525" y="3302761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756;p65">
            <a:extLst>
              <a:ext uri="{FF2B5EF4-FFF2-40B4-BE49-F238E27FC236}">
                <a16:creationId xmlns:a16="http://schemas.microsoft.com/office/drawing/2014/main" id="{8C5A5739-235B-4DAE-B79E-6507A34DA6B5}"/>
              </a:ext>
            </a:extLst>
          </p:cNvPr>
          <p:cNvGrpSpPr/>
          <p:nvPr/>
        </p:nvGrpSpPr>
        <p:grpSpPr>
          <a:xfrm>
            <a:off x="1376735" y="1744961"/>
            <a:ext cx="339244" cy="339244"/>
            <a:chOff x="-5251625" y="3272950"/>
            <a:chExt cx="292225" cy="292250"/>
          </a:xfrm>
        </p:grpSpPr>
        <p:sp>
          <p:nvSpPr>
            <p:cNvPr id="40" name="Google Shape;757;p65">
              <a:extLst>
                <a:ext uri="{FF2B5EF4-FFF2-40B4-BE49-F238E27FC236}">
                  <a16:creationId xmlns:a16="http://schemas.microsoft.com/office/drawing/2014/main" id="{80054DC9-9F51-4730-9B72-A731BE10AC77}"/>
                </a:ext>
              </a:extLst>
            </p:cNvPr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58;p65">
              <a:extLst>
                <a:ext uri="{FF2B5EF4-FFF2-40B4-BE49-F238E27FC236}">
                  <a16:creationId xmlns:a16="http://schemas.microsoft.com/office/drawing/2014/main" id="{94434FD9-165D-48C0-B0A7-A193638BE617}"/>
                </a:ext>
              </a:extLst>
            </p:cNvPr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59;p65">
              <a:extLst>
                <a:ext uri="{FF2B5EF4-FFF2-40B4-BE49-F238E27FC236}">
                  <a16:creationId xmlns:a16="http://schemas.microsoft.com/office/drawing/2014/main" id="{B798B6F0-653A-401B-850D-86DDF8E0493C}"/>
                </a:ext>
              </a:extLst>
            </p:cNvPr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696;p64">
            <a:extLst>
              <a:ext uri="{FF2B5EF4-FFF2-40B4-BE49-F238E27FC236}">
                <a16:creationId xmlns:a16="http://schemas.microsoft.com/office/drawing/2014/main" id="{52759A76-7075-4DB9-A1F9-5EF55D9F5332}"/>
              </a:ext>
            </a:extLst>
          </p:cNvPr>
          <p:cNvGrpSpPr/>
          <p:nvPr/>
        </p:nvGrpSpPr>
        <p:grpSpPr>
          <a:xfrm>
            <a:off x="4374453" y="3300643"/>
            <a:ext cx="339253" cy="339253"/>
            <a:chOff x="1492675" y="4992125"/>
            <a:chExt cx="481825" cy="481825"/>
          </a:xfrm>
        </p:grpSpPr>
        <p:sp>
          <p:nvSpPr>
            <p:cNvPr id="44" name="Google Shape;697;p64">
              <a:extLst>
                <a:ext uri="{FF2B5EF4-FFF2-40B4-BE49-F238E27FC236}">
                  <a16:creationId xmlns:a16="http://schemas.microsoft.com/office/drawing/2014/main" id="{0CBAE2F7-DD5F-4D41-8B81-04A278739734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698;p64">
              <a:extLst>
                <a:ext uri="{FF2B5EF4-FFF2-40B4-BE49-F238E27FC236}">
                  <a16:creationId xmlns:a16="http://schemas.microsoft.com/office/drawing/2014/main" id="{C61AD08A-32C1-4DB0-A5B2-9D476D6EDAE5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6" name="Google Shape;1834;p80">
            <a:extLst>
              <a:ext uri="{FF2B5EF4-FFF2-40B4-BE49-F238E27FC236}">
                <a16:creationId xmlns:a16="http://schemas.microsoft.com/office/drawing/2014/main" id="{68006498-F368-4149-BA48-1F79568FE3E7}"/>
              </a:ext>
            </a:extLst>
          </p:cNvPr>
          <p:cNvGrpSpPr/>
          <p:nvPr/>
        </p:nvGrpSpPr>
        <p:grpSpPr>
          <a:xfrm>
            <a:off x="7403578" y="1776089"/>
            <a:ext cx="380452" cy="339313"/>
            <a:chOff x="6640532" y="3464566"/>
            <a:chExt cx="380452" cy="339313"/>
          </a:xfrm>
        </p:grpSpPr>
        <p:sp>
          <p:nvSpPr>
            <p:cNvPr id="47" name="Google Shape;1835;p80">
              <a:extLst>
                <a:ext uri="{FF2B5EF4-FFF2-40B4-BE49-F238E27FC236}">
                  <a16:creationId xmlns:a16="http://schemas.microsoft.com/office/drawing/2014/main" id="{364B8AC8-38A4-4C66-A3E6-9D4F593EAE8F}"/>
                </a:ext>
              </a:extLst>
            </p:cNvPr>
            <p:cNvSpPr/>
            <p:nvPr/>
          </p:nvSpPr>
          <p:spPr>
            <a:xfrm>
              <a:off x="6975433" y="3600304"/>
              <a:ext cx="44429" cy="22660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2"/>
                </a:solidFill>
              </a:endParaRPr>
            </a:p>
          </p:txBody>
        </p:sp>
        <p:sp>
          <p:nvSpPr>
            <p:cNvPr id="48" name="Google Shape;1836;p80">
              <a:extLst>
                <a:ext uri="{FF2B5EF4-FFF2-40B4-BE49-F238E27FC236}">
                  <a16:creationId xmlns:a16="http://schemas.microsoft.com/office/drawing/2014/main" id="{7B184DA3-2DC1-45BA-96F3-08C509FE160E}"/>
                </a:ext>
              </a:extLst>
            </p:cNvPr>
            <p:cNvSpPr/>
            <p:nvPr/>
          </p:nvSpPr>
          <p:spPr>
            <a:xfrm>
              <a:off x="6974311" y="3532405"/>
              <a:ext cx="46673" cy="45299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2"/>
                </a:solidFill>
              </a:endParaRPr>
            </a:p>
          </p:txBody>
        </p:sp>
        <p:sp>
          <p:nvSpPr>
            <p:cNvPr id="49" name="Google Shape;1837;p80">
              <a:extLst>
                <a:ext uri="{FF2B5EF4-FFF2-40B4-BE49-F238E27FC236}">
                  <a16:creationId xmlns:a16="http://schemas.microsoft.com/office/drawing/2014/main" id="{A40FD39F-3B76-4E84-9090-CA662FCB4974}"/>
                </a:ext>
              </a:extLst>
            </p:cNvPr>
            <p:cNvSpPr/>
            <p:nvPr/>
          </p:nvSpPr>
          <p:spPr>
            <a:xfrm>
              <a:off x="6974311" y="3645523"/>
              <a:ext cx="46673" cy="45299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2"/>
                </a:solidFill>
              </a:endParaRPr>
            </a:p>
          </p:txBody>
        </p:sp>
        <p:sp>
          <p:nvSpPr>
            <p:cNvPr id="50" name="Google Shape;1838;p80">
              <a:extLst>
                <a:ext uri="{FF2B5EF4-FFF2-40B4-BE49-F238E27FC236}">
                  <a16:creationId xmlns:a16="http://schemas.microsoft.com/office/drawing/2014/main" id="{9F71AB94-E5A5-49FE-8280-B1DC3C75D15E}"/>
                </a:ext>
              </a:extLst>
            </p:cNvPr>
            <p:cNvSpPr/>
            <p:nvPr/>
          </p:nvSpPr>
          <p:spPr>
            <a:xfrm>
              <a:off x="6640532" y="3464566"/>
              <a:ext cx="311929" cy="339313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51" name="Google Shape;10916;p129">
            <a:extLst>
              <a:ext uri="{FF2B5EF4-FFF2-40B4-BE49-F238E27FC236}">
                <a16:creationId xmlns:a16="http://schemas.microsoft.com/office/drawing/2014/main" id="{19D7A0F3-8ECB-4EB7-9AD4-E9B757F00BF3}"/>
              </a:ext>
            </a:extLst>
          </p:cNvPr>
          <p:cNvGrpSpPr/>
          <p:nvPr/>
        </p:nvGrpSpPr>
        <p:grpSpPr>
          <a:xfrm>
            <a:off x="4334467" y="1763246"/>
            <a:ext cx="368186" cy="366364"/>
            <a:chOff x="-63679950" y="3360375"/>
            <a:chExt cx="318225" cy="316650"/>
          </a:xfrm>
          <a:solidFill>
            <a:srgbClr val="F7F169"/>
          </a:solidFill>
        </p:grpSpPr>
        <p:sp>
          <p:nvSpPr>
            <p:cNvPr id="52" name="Google Shape;10917;p129">
              <a:extLst>
                <a:ext uri="{FF2B5EF4-FFF2-40B4-BE49-F238E27FC236}">
                  <a16:creationId xmlns:a16="http://schemas.microsoft.com/office/drawing/2014/main" id="{B0A1FF2B-4DFB-4FBC-A12E-9F93389C0DE4}"/>
                </a:ext>
              </a:extLst>
            </p:cNvPr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18;p129">
              <a:extLst>
                <a:ext uri="{FF2B5EF4-FFF2-40B4-BE49-F238E27FC236}">
                  <a16:creationId xmlns:a16="http://schemas.microsoft.com/office/drawing/2014/main" id="{075C4D09-FDA7-4608-811A-41A230659E64}"/>
                </a:ext>
              </a:extLst>
            </p:cNvPr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19;p129">
              <a:extLst>
                <a:ext uri="{FF2B5EF4-FFF2-40B4-BE49-F238E27FC236}">
                  <a16:creationId xmlns:a16="http://schemas.microsoft.com/office/drawing/2014/main" id="{5CC41498-3F41-464C-B72D-78E02107AC8D}"/>
                </a:ext>
              </a:extLst>
            </p:cNvPr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20;p129">
              <a:extLst>
                <a:ext uri="{FF2B5EF4-FFF2-40B4-BE49-F238E27FC236}">
                  <a16:creationId xmlns:a16="http://schemas.microsoft.com/office/drawing/2014/main" id="{9C50135B-B224-45DB-B988-FF221A7FE68B}"/>
                </a:ext>
              </a:extLst>
            </p:cNvPr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230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" grpId="0" build="p"/>
      <p:bldP spid="735" grpId="0" build="p"/>
      <p:bldP spid="736" grpId="0" build="p"/>
      <p:bldP spid="737" grpId="0" build="p"/>
      <p:bldP spid="740" grpId="0" build="p"/>
      <p:bldP spid="74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8"/>
          <p:cNvSpPr txBox="1">
            <a:spLocks noGrp="1"/>
          </p:cNvSpPr>
          <p:nvPr>
            <p:ph type="title"/>
          </p:nvPr>
        </p:nvSpPr>
        <p:spPr>
          <a:xfrm>
            <a:off x="720000" y="6397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  <p:sp>
        <p:nvSpPr>
          <p:cNvPr id="529" name="Google Shape;529;p58"/>
          <p:cNvSpPr txBox="1">
            <a:spLocks noGrp="1"/>
          </p:cNvSpPr>
          <p:nvPr>
            <p:ph type="subTitle" idx="1"/>
          </p:nvPr>
        </p:nvSpPr>
        <p:spPr>
          <a:xfrm>
            <a:off x="1114425" y="3033184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Partes individuais</a:t>
            </a:r>
            <a:endParaRPr/>
          </a:p>
        </p:txBody>
      </p:sp>
      <p:sp>
        <p:nvSpPr>
          <p:cNvPr id="530" name="Google Shape;530;p58"/>
          <p:cNvSpPr txBox="1">
            <a:spLocks noGrp="1"/>
          </p:cNvSpPr>
          <p:nvPr>
            <p:ph type="subTitle" idx="2"/>
          </p:nvPr>
        </p:nvSpPr>
        <p:spPr>
          <a:xfrm>
            <a:off x="5021652" y="3033184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Dificil Gestão</a:t>
            </a:r>
            <a:endParaRPr/>
          </a:p>
        </p:txBody>
      </p:sp>
      <p:sp>
        <p:nvSpPr>
          <p:cNvPr id="531" name="Google Shape;531;p58"/>
          <p:cNvSpPr txBox="1">
            <a:spLocks noGrp="1"/>
          </p:cNvSpPr>
          <p:nvPr>
            <p:ph type="subTitle" idx="3"/>
          </p:nvPr>
        </p:nvSpPr>
        <p:spPr>
          <a:xfrm>
            <a:off x="5021676" y="3307434"/>
            <a:ext cx="30078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É mais difícil ver como as coisas estão se desenvolvendo e tomar as decisões corretas.</a:t>
            </a:r>
            <a:endParaRPr/>
          </a:p>
        </p:txBody>
      </p:sp>
      <p:sp>
        <p:nvSpPr>
          <p:cNvPr id="532" name="Google Shape;532;p58"/>
          <p:cNvSpPr txBox="1">
            <a:spLocks noGrp="1"/>
          </p:cNvSpPr>
          <p:nvPr>
            <p:ph type="subTitle" idx="4"/>
          </p:nvPr>
        </p:nvSpPr>
        <p:spPr>
          <a:xfrm>
            <a:off x="1114450" y="3307434"/>
            <a:ext cx="30078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Cada parte do projeto fica meio individualizado conforme as alterações.</a:t>
            </a:r>
            <a:endParaRPr/>
          </a:p>
        </p:txBody>
      </p:sp>
      <p:grpSp>
        <p:nvGrpSpPr>
          <p:cNvPr id="534" name="Google Shape;534;p58"/>
          <p:cNvGrpSpPr/>
          <p:nvPr/>
        </p:nvGrpSpPr>
        <p:grpSpPr>
          <a:xfrm>
            <a:off x="2026384" y="1820664"/>
            <a:ext cx="1183922" cy="1183942"/>
            <a:chOff x="2026384" y="1549730"/>
            <a:chExt cx="1183922" cy="1183942"/>
          </a:xfrm>
        </p:grpSpPr>
        <p:sp>
          <p:nvSpPr>
            <p:cNvPr id="535" name="Google Shape;535;p58"/>
            <p:cNvSpPr/>
            <p:nvPr/>
          </p:nvSpPr>
          <p:spPr>
            <a:xfrm>
              <a:off x="2026384" y="1549730"/>
              <a:ext cx="1183922" cy="1183942"/>
            </a:xfrm>
            <a:custGeom>
              <a:avLst/>
              <a:gdLst/>
              <a:ahLst/>
              <a:cxnLst/>
              <a:rect l="l" t="t" r="r" b="b"/>
              <a:pathLst>
                <a:path w="60520" h="60521" extrusionOk="0">
                  <a:moveTo>
                    <a:pt x="30254" y="894"/>
                  </a:moveTo>
                  <a:cubicBezTo>
                    <a:pt x="46458" y="894"/>
                    <a:pt x="59627" y="14062"/>
                    <a:pt x="59627" y="30254"/>
                  </a:cubicBezTo>
                  <a:cubicBezTo>
                    <a:pt x="59627" y="46459"/>
                    <a:pt x="46447" y="59627"/>
                    <a:pt x="30254" y="59627"/>
                  </a:cubicBezTo>
                  <a:cubicBezTo>
                    <a:pt x="14073" y="59627"/>
                    <a:pt x="893" y="46447"/>
                    <a:pt x="893" y="30254"/>
                  </a:cubicBezTo>
                  <a:cubicBezTo>
                    <a:pt x="893" y="14062"/>
                    <a:pt x="14062" y="894"/>
                    <a:pt x="30254" y="894"/>
                  </a:cubicBezTo>
                  <a:close/>
                  <a:moveTo>
                    <a:pt x="30254" y="1"/>
                  </a:moveTo>
                  <a:cubicBezTo>
                    <a:pt x="13573" y="1"/>
                    <a:pt x="0" y="13574"/>
                    <a:pt x="0" y="30254"/>
                  </a:cubicBezTo>
                  <a:cubicBezTo>
                    <a:pt x="0" y="46947"/>
                    <a:pt x="13573" y="60520"/>
                    <a:pt x="30254" y="60520"/>
                  </a:cubicBezTo>
                  <a:cubicBezTo>
                    <a:pt x="46947" y="60520"/>
                    <a:pt x="60520" y="46947"/>
                    <a:pt x="60520" y="30254"/>
                  </a:cubicBezTo>
                  <a:cubicBezTo>
                    <a:pt x="60520" y="13574"/>
                    <a:pt x="46935" y="1"/>
                    <a:pt x="30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8"/>
            <p:cNvSpPr/>
            <p:nvPr/>
          </p:nvSpPr>
          <p:spPr>
            <a:xfrm>
              <a:off x="2035227" y="1558357"/>
              <a:ext cx="1166473" cy="1166453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58"/>
          <p:cNvGrpSpPr/>
          <p:nvPr/>
        </p:nvGrpSpPr>
        <p:grpSpPr>
          <a:xfrm>
            <a:off x="5933622" y="1820664"/>
            <a:ext cx="1183922" cy="1183942"/>
            <a:chOff x="5933622" y="1549730"/>
            <a:chExt cx="1183922" cy="1183942"/>
          </a:xfrm>
        </p:grpSpPr>
        <p:sp>
          <p:nvSpPr>
            <p:cNvPr id="543" name="Google Shape;543;p58"/>
            <p:cNvSpPr/>
            <p:nvPr/>
          </p:nvSpPr>
          <p:spPr>
            <a:xfrm flipH="1">
              <a:off x="5942229" y="1558357"/>
              <a:ext cx="1166473" cy="1166453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8"/>
            <p:cNvSpPr/>
            <p:nvPr/>
          </p:nvSpPr>
          <p:spPr>
            <a:xfrm flipH="1">
              <a:off x="5933622" y="1549730"/>
              <a:ext cx="1183922" cy="1183942"/>
            </a:xfrm>
            <a:custGeom>
              <a:avLst/>
              <a:gdLst/>
              <a:ahLst/>
              <a:cxnLst/>
              <a:rect l="l" t="t" r="r" b="b"/>
              <a:pathLst>
                <a:path w="60520" h="60521" extrusionOk="0">
                  <a:moveTo>
                    <a:pt x="30254" y="894"/>
                  </a:moveTo>
                  <a:cubicBezTo>
                    <a:pt x="46458" y="894"/>
                    <a:pt x="59627" y="14062"/>
                    <a:pt x="59627" y="30254"/>
                  </a:cubicBezTo>
                  <a:cubicBezTo>
                    <a:pt x="59627" y="46459"/>
                    <a:pt x="46447" y="59627"/>
                    <a:pt x="30254" y="59627"/>
                  </a:cubicBezTo>
                  <a:cubicBezTo>
                    <a:pt x="14073" y="59627"/>
                    <a:pt x="893" y="46447"/>
                    <a:pt x="893" y="30254"/>
                  </a:cubicBezTo>
                  <a:cubicBezTo>
                    <a:pt x="893" y="14062"/>
                    <a:pt x="14062" y="894"/>
                    <a:pt x="30254" y="894"/>
                  </a:cubicBezTo>
                  <a:close/>
                  <a:moveTo>
                    <a:pt x="30254" y="1"/>
                  </a:moveTo>
                  <a:cubicBezTo>
                    <a:pt x="13573" y="1"/>
                    <a:pt x="0" y="13574"/>
                    <a:pt x="0" y="30254"/>
                  </a:cubicBezTo>
                  <a:cubicBezTo>
                    <a:pt x="0" y="46947"/>
                    <a:pt x="13573" y="60520"/>
                    <a:pt x="30254" y="60520"/>
                  </a:cubicBezTo>
                  <a:cubicBezTo>
                    <a:pt x="46947" y="60520"/>
                    <a:pt x="60520" y="46947"/>
                    <a:pt x="60520" y="30254"/>
                  </a:cubicBezTo>
                  <a:cubicBezTo>
                    <a:pt x="60520" y="13574"/>
                    <a:pt x="46935" y="1"/>
                    <a:pt x="30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9410;p125">
            <a:extLst>
              <a:ext uri="{FF2B5EF4-FFF2-40B4-BE49-F238E27FC236}">
                <a16:creationId xmlns:a16="http://schemas.microsoft.com/office/drawing/2014/main" id="{63417C0D-9FE1-4768-AA03-F9547BDE3BBF}"/>
              </a:ext>
            </a:extLst>
          </p:cNvPr>
          <p:cNvGrpSpPr/>
          <p:nvPr/>
        </p:nvGrpSpPr>
        <p:grpSpPr>
          <a:xfrm>
            <a:off x="6125682" y="2089736"/>
            <a:ext cx="799565" cy="670282"/>
            <a:chOff x="7617850" y="2063282"/>
            <a:chExt cx="799565" cy="670282"/>
          </a:xfrm>
          <a:solidFill>
            <a:srgbClr val="081D31"/>
          </a:solidFill>
        </p:grpSpPr>
        <p:cxnSp>
          <p:nvCxnSpPr>
            <p:cNvPr id="26" name="Google Shape;9411;p125">
              <a:extLst>
                <a:ext uri="{FF2B5EF4-FFF2-40B4-BE49-F238E27FC236}">
                  <a16:creationId xmlns:a16="http://schemas.microsoft.com/office/drawing/2014/main" id="{740C39A3-F208-450F-B3B6-5750A625631F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081D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9412;p125">
              <a:extLst>
                <a:ext uri="{FF2B5EF4-FFF2-40B4-BE49-F238E27FC236}">
                  <a16:creationId xmlns:a16="http://schemas.microsoft.com/office/drawing/2014/main" id="{91C9F2AF-43BF-4CBE-9496-C70A970AA631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081D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9413;p125">
              <a:extLst>
                <a:ext uri="{FF2B5EF4-FFF2-40B4-BE49-F238E27FC236}">
                  <a16:creationId xmlns:a16="http://schemas.microsoft.com/office/drawing/2014/main" id="{BD6790C4-31A6-46A6-A5EA-51F3BDD9808D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081D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9414;p125">
              <a:extLst>
                <a:ext uri="{FF2B5EF4-FFF2-40B4-BE49-F238E27FC236}">
                  <a16:creationId xmlns:a16="http://schemas.microsoft.com/office/drawing/2014/main" id="{F0855D06-7A2D-49C2-B1AC-F3F9FF8B97AF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081D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9415;p125">
              <a:extLst>
                <a:ext uri="{FF2B5EF4-FFF2-40B4-BE49-F238E27FC236}">
                  <a16:creationId xmlns:a16="http://schemas.microsoft.com/office/drawing/2014/main" id="{7B77ED30-B66A-4032-AD1F-B34DCF5966C2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081D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9416;p125">
              <a:extLst>
                <a:ext uri="{FF2B5EF4-FFF2-40B4-BE49-F238E27FC236}">
                  <a16:creationId xmlns:a16="http://schemas.microsoft.com/office/drawing/2014/main" id="{990B2A97-808E-4579-A681-B70D7909DE76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081D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" name="Google Shape;9417;p125">
              <a:extLst>
                <a:ext uri="{FF2B5EF4-FFF2-40B4-BE49-F238E27FC236}">
                  <a16:creationId xmlns:a16="http://schemas.microsoft.com/office/drawing/2014/main" id="{1E9F7B87-6107-4C0B-B7F4-7EFB137124F6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  <a:grpFill/>
          </p:grpSpPr>
          <p:grpSp>
            <p:nvGrpSpPr>
              <p:cNvPr id="33" name="Google Shape;9418;p125">
                <a:extLst>
                  <a:ext uri="{FF2B5EF4-FFF2-40B4-BE49-F238E27FC236}">
                    <a16:creationId xmlns:a16="http://schemas.microsoft.com/office/drawing/2014/main" id="{3CDAB718-626E-4574-9546-E1A78B408038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39" name="Google Shape;9419;p125">
                  <a:extLst>
                    <a:ext uri="{FF2B5EF4-FFF2-40B4-BE49-F238E27FC236}">
                      <a16:creationId xmlns:a16="http://schemas.microsoft.com/office/drawing/2014/main" id="{6BF2E282-85D7-40FD-9E63-3C5DF1F484EB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081D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9420;p125">
                  <a:extLst>
                    <a:ext uri="{FF2B5EF4-FFF2-40B4-BE49-F238E27FC236}">
                      <a16:creationId xmlns:a16="http://schemas.microsoft.com/office/drawing/2014/main" id="{DDA6E868-AFBE-4CFB-AFCB-49701AB55601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081D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9421;p125">
                  <a:extLst>
                    <a:ext uri="{FF2B5EF4-FFF2-40B4-BE49-F238E27FC236}">
                      <a16:creationId xmlns:a16="http://schemas.microsoft.com/office/drawing/2014/main" id="{50FDB150-75B3-4159-B2B7-CDE3C2C34E6E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081D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422;p125">
                  <a:extLst>
                    <a:ext uri="{FF2B5EF4-FFF2-40B4-BE49-F238E27FC236}">
                      <a16:creationId xmlns:a16="http://schemas.microsoft.com/office/drawing/2014/main" id="{90C2A2CA-1C3E-4964-AB60-66483C251FFB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081D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" name="Google Shape;9423;p125">
                <a:extLst>
                  <a:ext uri="{FF2B5EF4-FFF2-40B4-BE49-F238E27FC236}">
                    <a16:creationId xmlns:a16="http://schemas.microsoft.com/office/drawing/2014/main" id="{89CBFA83-BEC9-4F27-96F1-4FA19455732E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35" name="Google Shape;9424;p125">
                  <a:extLst>
                    <a:ext uri="{FF2B5EF4-FFF2-40B4-BE49-F238E27FC236}">
                      <a16:creationId xmlns:a16="http://schemas.microsoft.com/office/drawing/2014/main" id="{6FC720DE-75E3-4EC1-B665-4477E21B3156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081D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9425;p125">
                  <a:extLst>
                    <a:ext uri="{FF2B5EF4-FFF2-40B4-BE49-F238E27FC236}">
                      <a16:creationId xmlns:a16="http://schemas.microsoft.com/office/drawing/2014/main" id="{E7CDB41C-D6D8-4AC3-84BA-09202CF751C7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081D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9426;p125">
                  <a:extLst>
                    <a:ext uri="{FF2B5EF4-FFF2-40B4-BE49-F238E27FC236}">
                      <a16:creationId xmlns:a16="http://schemas.microsoft.com/office/drawing/2014/main" id="{27BD6642-8759-412A-91D6-62C2F33BB1C3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081D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9427;p125">
                  <a:extLst>
                    <a:ext uri="{FF2B5EF4-FFF2-40B4-BE49-F238E27FC236}">
                      <a16:creationId xmlns:a16="http://schemas.microsoft.com/office/drawing/2014/main" id="{2A7216A9-EC03-4B76-952D-8940ABF35C68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081D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3" name="Google Shape;9202;p125">
            <a:extLst>
              <a:ext uri="{FF2B5EF4-FFF2-40B4-BE49-F238E27FC236}">
                <a16:creationId xmlns:a16="http://schemas.microsoft.com/office/drawing/2014/main" id="{57742E5E-9A89-41E3-A8A7-2BF2EC829F0B}"/>
              </a:ext>
            </a:extLst>
          </p:cNvPr>
          <p:cNvGrpSpPr/>
          <p:nvPr/>
        </p:nvGrpSpPr>
        <p:grpSpPr>
          <a:xfrm>
            <a:off x="2218979" y="1952744"/>
            <a:ext cx="801190" cy="883658"/>
            <a:chOff x="5985650" y="2860025"/>
            <a:chExt cx="1396075" cy="1539775"/>
          </a:xfrm>
          <a:solidFill>
            <a:srgbClr val="081D32"/>
          </a:solidFill>
        </p:grpSpPr>
        <p:sp>
          <p:nvSpPr>
            <p:cNvPr id="44" name="Google Shape;9203;p125">
              <a:extLst>
                <a:ext uri="{FF2B5EF4-FFF2-40B4-BE49-F238E27FC236}">
                  <a16:creationId xmlns:a16="http://schemas.microsoft.com/office/drawing/2014/main" id="{A72F79CA-4997-4C08-BE72-6DA25DBBC4E3}"/>
                </a:ext>
              </a:extLst>
            </p:cNvPr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04;p125">
              <a:extLst>
                <a:ext uri="{FF2B5EF4-FFF2-40B4-BE49-F238E27FC236}">
                  <a16:creationId xmlns:a16="http://schemas.microsoft.com/office/drawing/2014/main" id="{2AA6FEFE-F57D-42BB-8A7C-29AA12EEC5EE}"/>
                </a:ext>
              </a:extLst>
            </p:cNvPr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05;p125">
              <a:extLst>
                <a:ext uri="{FF2B5EF4-FFF2-40B4-BE49-F238E27FC236}">
                  <a16:creationId xmlns:a16="http://schemas.microsoft.com/office/drawing/2014/main" id="{4A7426BA-D513-41F0-89BF-6D8AE7DF8874}"/>
                </a:ext>
              </a:extLst>
            </p:cNvPr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206;p125">
              <a:extLst>
                <a:ext uri="{FF2B5EF4-FFF2-40B4-BE49-F238E27FC236}">
                  <a16:creationId xmlns:a16="http://schemas.microsoft.com/office/drawing/2014/main" id="{E25FA5B9-3207-41DD-AEFD-B202F157E2F8}"/>
                </a:ext>
              </a:extLst>
            </p:cNvPr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207;p125">
              <a:extLst>
                <a:ext uri="{FF2B5EF4-FFF2-40B4-BE49-F238E27FC236}">
                  <a16:creationId xmlns:a16="http://schemas.microsoft.com/office/drawing/2014/main" id="{1797F314-C649-4607-A15D-2F522EAE8F58}"/>
                </a:ext>
              </a:extLst>
            </p:cNvPr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208;p125">
              <a:extLst>
                <a:ext uri="{FF2B5EF4-FFF2-40B4-BE49-F238E27FC236}">
                  <a16:creationId xmlns:a16="http://schemas.microsoft.com/office/drawing/2014/main" id="{7A2837DD-49A6-4D52-B0B7-52057CA48915}"/>
                </a:ext>
              </a:extLst>
            </p:cNvPr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209;p125">
              <a:extLst>
                <a:ext uri="{FF2B5EF4-FFF2-40B4-BE49-F238E27FC236}">
                  <a16:creationId xmlns:a16="http://schemas.microsoft.com/office/drawing/2014/main" id="{2A9EE02C-ECA3-4C4F-86FA-EFBCA2863FEE}"/>
                </a:ext>
              </a:extLst>
            </p:cNvPr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210;p125">
              <a:extLst>
                <a:ext uri="{FF2B5EF4-FFF2-40B4-BE49-F238E27FC236}">
                  <a16:creationId xmlns:a16="http://schemas.microsoft.com/office/drawing/2014/main" id="{6D2FF71F-A144-4268-8192-969CB10180DA}"/>
                </a:ext>
              </a:extLst>
            </p:cNvPr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211;p125">
              <a:extLst>
                <a:ext uri="{FF2B5EF4-FFF2-40B4-BE49-F238E27FC236}">
                  <a16:creationId xmlns:a16="http://schemas.microsoft.com/office/drawing/2014/main" id="{06B207D1-C417-43B4-8BB6-0FEB2617757C}"/>
                </a:ext>
              </a:extLst>
            </p:cNvPr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212;p125">
              <a:extLst>
                <a:ext uri="{FF2B5EF4-FFF2-40B4-BE49-F238E27FC236}">
                  <a16:creationId xmlns:a16="http://schemas.microsoft.com/office/drawing/2014/main" id="{4AEA8593-13E6-4651-8E85-BD46CD9882B5}"/>
                </a:ext>
              </a:extLst>
            </p:cNvPr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213;p125">
              <a:extLst>
                <a:ext uri="{FF2B5EF4-FFF2-40B4-BE49-F238E27FC236}">
                  <a16:creationId xmlns:a16="http://schemas.microsoft.com/office/drawing/2014/main" id="{63BCFD9B-903E-4CFC-BFF6-12C8B01031E2}"/>
                </a:ext>
              </a:extLst>
            </p:cNvPr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214;p125">
              <a:extLst>
                <a:ext uri="{FF2B5EF4-FFF2-40B4-BE49-F238E27FC236}">
                  <a16:creationId xmlns:a16="http://schemas.microsoft.com/office/drawing/2014/main" id="{8D5C9696-8457-4B8B-9C40-5DB3664A56C0}"/>
                </a:ext>
              </a:extLst>
            </p:cNvPr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215;p125">
              <a:extLst>
                <a:ext uri="{FF2B5EF4-FFF2-40B4-BE49-F238E27FC236}">
                  <a16:creationId xmlns:a16="http://schemas.microsoft.com/office/drawing/2014/main" id="{6A4B6CB3-781B-4924-9550-A0A577F37DD1}"/>
                </a:ext>
              </a:extLst>
            </p:cNvPr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216;p125">
              <a:extLst>
                <a:ext uri="{FF2B5EF4-FFF2-40B4-BE49-F238E27FC236}">
                  <a16:creationId xmlns:a16="http://schemas.microsoft.com/office/drawing/2014/main" id="{E2BA691F-3E35-4426-A4F0-559143BD2308}"/>
                </a:ext>
              </a:extLst>
            </p:cNvPr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217;p125">
              <a:extLst>
                <a:ext uri="{FF2B5EF4-FFF2-40B4-BE49-F238E27FC236}">
                  <a16:creationId xmlns:a16="http://schemas.microsoft.com/office/drawing/2014/main" id="{F28CF8DC-A308-4FBD-8DCE-06F5EC95A2EE}"/>
                </a:ext>
              </a:extLst>
            </p:cNvPr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18;p125">
              <a:extLst>
                <a:ext uri="{FF2B5EF4-FFF2-40B4-BE49-F238E27FC236}">
                  <a16:creationId xmlns:a16="http://schemas.microsoft.com/office/drawing/2014/main" id="{8926B286-6663-4119-8DD3-CB5F3AA6E6CC}"/>
                </a:ext>
              </a:extLst>
            </p:cNvPr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19;p125">
              <a:extLst>
                <a:ext uri="{FF2B5EF4-FFF2-40B4-BE49-F238E27FC236}">
                  <a16:creationId xmlns:a16="http://schemas.microsoft.com/office/drawing/2014/main" id="{C859801A-C74A-49FB-A98D-C0D8B979313D}"/>
                </a:ext>
              </a:extLst>
            </p:cNvPr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20;p125">
              <a:extLst>
                <a:ext uri="{FF2B5EF4-FFF2-40B4-BE49-F238E27FC236}">
                  <a16:creationId xmlns:a16="http://schemas.microsoft.com/office/drawing/2014/main" id="{97B08D77-87F2-4788-AFF8-CE810E3ECB4D}"/>
                </a:ext>
              </a:extLst>
            </p:cNvPr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21;p125">
              <a:extLst>
                <a:ext uri="{FF2B5EF4-FFF2-40B4-BE49-F238E27FC236}">
                  <a16:creationId xmlns:a16="http://schemas.microsoft.com/office/drawing/2014/main" id="{61F12163-90A6-4A12-A2A1-192DD3E4D65C}"/>
                </a:ext>
              </a:extLst>
            </p:cNvPr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22;p125">
              <a:extLst>
                <a:ext uri="{FF2B5EF4-FFF2-40B4-BE49-F238E27FC236}">
                  <a16:creationId xmlns:a16="http://schemas.microsoft.com/office/drawing/2014/main" id="{983B58CF-B63D-473A-B55F-A14C89EA1A91}"/>
                </a:ext>
              </a:extLst>
            </p:cNvPr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223;p125">
              <a:extLst>
                <a:ext uri="{FF2B5EF4-FFF2-40B4-BE49-F238E27FC236}">
                  <a16:creationId xmlns:a16="http://schemas.microsoft.com/office/drawing/2014/main" id="{87EF34C9-6FC6-47A3-84E6-EF550809B8C4}"/>
                </a:ext>
              </a:extLst>
            </p:cNvPr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224;p125">
              <a:extLst>
                <a:ext uri="{FF2B5EF4-FFF2-40B4-BE49-F238E27FC236}">
                  <a16:creationId xmlns:a16="http://schemas.microsoft.com/office/drawing/2014/main" id="{7FF1C135-FCC5-455A-A46F-604368355B2D}"/>
                </a:ext>
              </a:extLst>
            </p:cNvPr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25;p125">
              <a:extLst>
                <a:ext uri="{FF2B5EF4-FFF2-40B4-BE49-F238E27FC236}">
                  <a16:creationId xmlns:a16="http://schemas.microsoft.com/office/drawing/2014/main" id="{B790024B-7997-4AF9-8573-C0D5B869BE66}"/>
                </a:ext>
              </a:extLst>
            </p:cNvPr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26;p125">
              <a:extLst>
                <a:ext uri="{FF2B5EF4-FFF2-40B4-BE49-F238E27FC236}">
                  <a16:creationId xmlns:a16="http://schemas.microsoft.com/office/drawing/2014/main" id="{7176D9B7-2786-4255-BFD1-D5648DF3A8F4}"/>
                </a:ext>
              </a:extLst>
            </p:cNvPr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27;p125">
              <a:extLst>
                <a:ext uri="{FF2B5EF4-FFF2-40B4-BE49-F238E27FC236}">
                  <a16:creationId xmlns:a16="http://schemas.microsoft.com/office/drawing/2014/main" id="{47BC66C8-66FD-4A33-895B-9D73257F0613}"/>
                </a:ext>
              </a:extLst>
            </p:cNvPr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228;p125">
              <a:extLst>
                <a:ext uri="{FF2B5EF4-FFF2-40B4-BE49-F238E27FC236}">
                  <a16:creationId xmlns:a16="http://schemas.microsoft.com/office/drawing/2014/main" id="{88EDF1E6-A5CC-49FA-88E8-AF85620EB5C3}"/>
                </a:ext>
              </a:extLst>
            </p:cNvPr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229;p125">
              <a:extLst>
                <a:ext uri="{FF2B5EF4-FFF2-40B4-BE49-F238E27FC236}">
                  <a16:creationId xmlns:a16="http://schemas.microsoft.com/office/drawing/2014/main" id="{2E0FF175-E9F1-4244-A3CA-6DF6BD594890}"/>
                </a:ext>
              </a:extLst>
            </p:cNvPr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230;p125">
              <a:extLst>
                <a:ext uri="{FF2B5EF4-FFF2-40B4-BE49-F238E27FC236}">
                  <a16:creationId xmlns:a16="http://schemas.microsoft.com/office/drawing/2014/main" id="{AC006DD3-87BC-479F-8AF3-3296054E3BDD}"/>
                </a:ext>
              </a:extLst>
            </p:cNvPr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231;p125">
              <a:extLst>
                <a:ext uri="{FF2B5EF4-FFF2-40B4-BE49-F238E27FC236}">
                  <a16:creationId xmlns:a16="http://schemas.microsoft.com/office/drawing/2014/main" id="{8E633005-1589-4946-B497-8C0CA0988F3C}"/>
                </a:ext>
              </a:extLst>
            </p:cNvPr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232;p125">
              <a:extLst>
                <a:ext uri="{FF2B5EF4-FFF2-40B4-BE49-F238E27FC236}">
                  <a16:creationId xmlns:a16="http://schemas.microsoft.com/office/drawing/2014/main" id="{83C6EA30-D9E5-4CE9-A0A2-3C5BA30F3267}"/>
                </a:ext>
              </a:extLst>
            </p:cNvPr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233;p125">
              <a:extLst>
                <a:ext uri="{FF2B5EF4-FFF2-40B4-BE49-F238E27FC236}">
                  <a16:creationId xmlns:a16="http://schemas.microsoft.com/office/drawing/2014/main" id="{F36B560F-FFF1-40A8-9EA3-462396826248}"/>
                </a:ext>
              </a:extLst>
            </p:cNvPr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234;p125">
              <a:extLst>
                <a:ext uri="{FF2B5EF4-FFF2-40B4-BE49-F238E27FC236}">
                  <a16:creationId xmlns:a16="http://schemas.microsoft.com/office/drawing/2014/main" id="{A4883CD8-E0F8-4BFE-A561-0CE9A2DF0CF2}"/>
                </a:ext>
              </a:extLst>
            </p:cNvPr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139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61203-3638-44E8-E930-692B41C5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74" y="921527"/>
            <a:ext cx="3223500" cy="783900"/>
          </a:xfrm>
        </p:spPr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3472B0-68D2-89C2-FB23-4BF5E1DFA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474" y="1830514"/>
            <a:ext cx="7160132" cy="2391459"/>
          </a:xfrm>
        </p:spPr>
        <p:txBody>
          <a:bodyPr/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/>
              <a:t>Desenvolvimento Incremental – Eduardo </a:t>
            </a:r>
            <a:r>
              <a:rPr lang="pt-BR" err="1"/>
              <a:t>Figueiro</a:t>
            </a:r>
            <a:r>
              <a:rPr lang="pt-BR"/>
              <a:t> (10/07/2019): </a:t>
            </a:r>
            <a:r>
              <a:rPr lang="pt-BR">
                <a:hlinkClick r:id="rId2"/>
              </a:rPr>
              <a:t>https://youtu.be/fKoHrcd2aUw?feature=shared</a:t>
            </a:r>
            <a:endParaRPr lang="pt-BR"/>
          </a:p>
          <a:p>
            <a:pPr marL="139700" indent="0"/>
            <a:endParaRPr lang="pt-BR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/>
              <a:t>O Modelo incremental – Ricardo Dias (22/08/2019): </a:t>
            </a:r>
            <a:r>
              <a:rPr lang="pt-BR">
                <a:hlinkClick r:id="rId3"/>
              </a:rPr>
              <a:t>https://medium.com/contexto-delimitado/o-modelo-incremental-b41fc06cac04</a:t>
            </a:r>
            <a:endParaRPr lang="pt-BR">
              <a:highlight>
                <a:srgbClr val="081D32"/>
              </a:highlight>
              <a:hlinkClick r:id="rId3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pt-BR">
              <a:highlight>
                <a:srgbClr val="081D32"/>
              </a:highlight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>
                <a:highlight>
                  <a:srgbClr val="081D32"/>
                </a:highlight>
              </a:rPr>
              <a:t>4o mini</a:t>
            </a:r>
          </a:p>
        </p:txBody>
      </p:sp>
    </p:spTree>
    <p:extLst>
      <p:ext uri="{BB962C8B-B14F-4D97-AF65-F5344CB8AC3E}">
        <p14:creationId xmlns:p14="http://schemas.microsoft.com/office/powerpoint/2010/main" val="422841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888;p108">
            <a:extLst>
              <a:ext uri="{FF2B5EF4-FFF2-40B4-BE49-F238E27FC236}">
                <a16:creationId xmlns:a16="http://schemas.microsoft.com/office/drawing/2014/main" id="{39994E81-F412-4C09-A642-E218778845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3696" y="1170710"/>
            <a:ext cx="4062376" cy="2469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Obrigado pela Atenção!</a:t>
            </a:r>
            <a:endParaRPr sz="7200"/>
          </a:p>
        </p:txBody>
      </p:sp>
      <p:grpSp>
        <p:nvGrpSpPr>
          <p:cNvPr id="47" name="Google Shape;4903;p108">
            <a:extLst>
              <a:ext uri="{FF2B5EF4-FFF2-40B4-BE49-F238E27FC236}">
                <a16:creationId xmlns:a16="http://schemas.microsoft.com/office/drawing/2014/main" id="{4A8E9590-277D-401F-806B-C38D9A5A8561}"/>
              </a:ext>
            </a:extLst>
          </p:cNvPr>
          <p:cNvGrpSpPr/>
          <p:nvPr/>
        </p:nvGrpSpPr>
        <p:grpSpPr>
          <a:xfrm rot="-703690" flipH="1">
            <a:off x="675840" y="3766500"/>
            <a:ext cx="805111" cy="1003010"/>
            <a:chOff x="-1778892" y="2016220"/>
            <a:chExt cx="891846" cy="1111064"/>
          </a:xfrm>
        </p:grpSpPr>
        <p:sp>
          <p:nvSpPr>
            <p:cNvPr id="48" name="Google Shape;4904;p108">
              <a:extLst>
                <a:ext uri="{FF2B5EF4-FFF2-40B4-BE49-F238E27FC236}">
                  <a16:creationId xmlns:a16="http://schemas.microsoft.com/office/drawing/2014/main" id="{D9C1E6F4-A274-4889-B2E1-3A65D216B824}"/>
                </a:ext>
              </a:extLst>
            </p:cNvPr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4905;p108">
              <a:extLst>
                <a:ext uri="{FF2B5EF4-FFF2-40B4-BE49-F238E27FC236}">
                  <a16:creationId xmlns:a16="http://schemas.microsoft.com/office/drawing/2014/main" id="{DCE88EF2-6D8B-4850-B21D-1DCA2781649D}"/>
                </a:ext>
              </a:extLst>
            </p:cNvPr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51" name="Google Shape;4906;p108">
                <a:extLst>
                  <a:ext uri="{FF2B5EF4-FFF2-40B4-BE49-F238E27FC236}">
                    <a16:creationId xmlns:a16="http://schemas.microsoft.com/office/drawing/2014/main" id="{639AA7B8-72B7-4D11-9076-ACC7AA702C9E}"/>
                  </a:ext>
                </a:extLst>
              </p:cNvPr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907;p108">
                <a:extLst>
                  <a:ext uri="{FF2B5EF4-FFF2-40B4-BE49-F238E27FC236}">
                    <a16:creationId xmlns:a16="http://schemas.microsoft.com/office/drawing/2014/main" id="{C47B7EF7-95AD-4DA0-B00C-566265ECB8A9}"/>
                  </a:ext>
                </a:extLst>
              </p:cNvPr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4908;p108">
              <a:extLst>
                <a:ext uri="{FF2B5EF4-FFF2-40B4-BE49-F238E27FC236}">
                  <a16:creationId xmlns:a16="http://schemas.microsoft.com/office/drawing/2014/main" id="{622A12F8-B823-4DD7-9A09-37A7EC3E3A13}"/>
                </a:ext>
              </a:extLst>
            </p:cNvPr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4909;p108">
            <a:extLst>
              <a:ext uri="{FF2B5EF4-FFF2-40B4-BE49-F238E27FC236}">
                <a16:creationId xmlns:a16="http://schemas.microsoft.com/office/drawing/2014/main" id="{A4A52D6A-DF66-404D-805C-206249B8CBD4}"/>
              </a:ext>
            </a:extLst>
          </p:cNvPr>
          <p:cNvGrpSpPr/>
          <p:nvPr/>
        </p:nvGrpSpPr>
        <p:grpSpPr>
          <a:xfrm rot="976164">
            <a:off x="722998" y="407272"/>
            <a:ext cx="756060" cy="941903"/>
            <a:chOff x="-1778892" y="2016220"/>
            <a:chExt cx="891846" cy="1111064"/>
          </a:xfrm>
        </p:grpSpPr>
        <p:sp>
          <p:nvSpPr>
            <p:cNvPr id="54" name="Google Shape;4910;p108">
              <a:extLst>
                <a:ext uri="{FF2B5EF4-FFF2-40B4-BE49-F238E27FC236}">
                  <a16:creationId xmlns:a16="http://schemas.microsoft.com/office/drawing/2014/main" id="{6488519D-6189-43E0-836E-6603BDB4A2BE}"/>
                </a:ext>
              </a:extLst>
            </p:cNvPr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4911;p108">
              <a:extLst>
                <a:ext uri="{FF2B5EF4-FFF2-40B4-BE49-F238E27FC236}">
                  <a16:creationId xmlns:a16="http://schemas.microsoft.com/office/drawing/2014/main" id="{E282A652-AA2E-45F2-B924-122879BF033B}"/>
                </a:ext>
              </a:extLst>
            </p:cNvPr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57" name="Google Shape;4912;p108">
                <a:extLst>
                  <a:ext uri="{FF2B5EF4-FFF2-40B4-BE49-F238E27FC236}">
                    <a16:creationId xmlns:a16="http://schemas.microsoft.com/office/drawing/2014/main" id="{53238436-19A1-4D70-AC19-9E456EC0C545}"/>
                  </a:ext>
                </a:extLst>
              </p:cNvPr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913;p108">
                <a:extLst>
                  <a:ext uri="{FF2B5EF4-FFF2-40B4-BE49-F238E27FC236}">
                    <a16:creationId xmlns:a16="http://schemas.microsoft.com/office/drawing/2014/main" id="{F2A0797E-27DB-46B7-A600-72851822DAC3}"/>
                  </a:ext>
                </a:extLst>
              </p:cNvPr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4914;p108">
              <a:extLst>
                <a:ext uri="{FF2B5EF4-FFF2-40B4-BE49-F238E27FC236}">
                  <a16:creationId xmlns:a16="http://schemas.microsoft.com/office/drawing/2014/main" id="{6F288B82-C2B0-44A5-8CE0-FC7554F6C67E}"/>
                </a:ext>
              </a:extLst>
            </p:cNvPr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915;p108">
            <a:extLst>
              <a:ext uri="{FF2B5EF4-FFF2-40B4-BE49-F238E27FC236}">
                <a16:creationId xmlns:a16="http://schemas.microsoft.com/office/drawing/2014/main" id="{93FC5F71-7241-4622-9469-614F5B6F2584}"/>
              </a:ext>
            </a:extLst>
          </p:cNvPr>
          <p:cNvGrpSpPr/>
          <p:nvPr/>
        </p:nvGrpSpPr>
        <p:grpSpPr>
          <a:xfrm rot="-900287" flipH="1">
            <a:off x="7780125" y="391994"/>
            <a:ext cx="780581" cy="972450"/>
            <a:chOff x="-1778892" y="2016220"/>
            <a:chExt cx="891846" cy="1111064"/>
          </a:xfrm>
        </p:grpSpPr>
        <p:sp>
          <p:nvSpPr>
            <p:cNvPr id="60" name="Google Shape;4916;p108">
              <a:extLst>
                <a:ext uri="{FF2B5EF4-FFF2-40B4-BE49-F238E27FC236}">
                  <a16:creationId xmlns:a16="http://schemas.microsoft.com/office/drawing/2014/main" id="{49BD75FA-C06D-4E2D-8A9F-737AC6DB8AB4}"/>
                </a:ext>
              </a:extLst>
            </p:cNvPr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4917;p108">
              <a:extLst>
                <a:ext uri="{FF2B5EF4-FFF2-40B4-BE49-F238E27FC236}">
                  <a16:creationId xmlns:a16="http://schemas.microsoft.com/office/drawing/2014/main" id="{BD8A3088-9F50-454B-8474-19160B427F0B}"/>
                </a:ext>
              </a:extLst>
            </p:cNvPr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63" name="Google Shape;4918;p108">
                <a:extLst>
                  <a:ext uri="{FF2B5EF4-FFF2-40B4-BE49-F238E27FC236}">
                    <a16:creationId xmlns:a16="http://schemas.microsoft.com/office/drawing/2014/main" id="{3A42DC0C-57C3-4BC6-90EC-BE143F443708}"/>
                  </a:ext>
                </a:extLst>
              </p:cNvPr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919;p108">
                <a:extLst>
                  <a:ext uri="{FF2B5EF4-FFF2-40B4-BE49-F238E27FC236}">
                    <a16:creationId xmlns:a16="http://schemas.microsoft.com/office/drawing/2014/main" id="{DE269696-E639-48F8-8A30-D22620564155}"/>
                  </a:ext>
                </a:extLst>
              </p:cNvPr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4920;p108">
              <a:extLst>
                <a:ext uri="{FF2B5EF4-FFF2-40B4-BE49-F238E27FC236}">
                  <a16:creationId xmlns:a16="http://schemas.microsoft.com/office/drawing/2014/main" id="{B651FE81-2F3A-4F98-9163-7DF29BC235F9}"/>
                </a:ext>
              </a:extLst>
            </p:cNvPr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4921;p108">
            <a:extLst>
              <a:ext uri="{FF2B5EF4-FFF2-40B4-BE49-F238E27FC236}">
                <a16:creationId xmlns:a16="http://schemas.microsoft.com/office/drawing/2014/main" id="{4C72485A-AE4F-438C-A16B-9F0B9F3CA673}"/>
              </a:ext>
            </a:extLst>
          </p:cNvPr>
          <p:cNvGrpSpPr/>
          <p:nvPr/>
        </p:nvGrpSpPr>
        <p:grpSpPr>
          <a:xfrm rot="899398" flipH="1">
            <a:off x="7177229" y="2143643"/>
            <a:ext cx="758922" cy="945468"/>
            <a:chOff x="-1778892" y="2016220"/>
            <a:chExt cx="891846" cy="1111064"/>
          </a:xfrm>
        </p:grpSpPr>
        <p:sp>
          <p:nvSpPr>
            <p:cNvPr id="66" name="Google Shape;4922;p108">
              <a:extLst>
                <a:ext uri="{FF2B5EF4-FFF2-40B4-BE49-F238E27FC236}">
                  <a16:creationId xmlns:a16="http://schemas.microsoft.com/office/drawing/2014/main" id="{E0839859-B6D5-42F2-91A4-55E917D68F23}"/>
                </a:ext>
              </a:extLst>
            </p:cNvPr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4923;p108">
              <a:extLst>
                <a:ext uri="{FF2B5EF4-FFF2-40B4-BE49-F238E27FC236}">
                  <a16:creationId xmlns:a16="http://schemas.microsoft.com/office/drawing/2014/main" id="{842059FD-30E0-4522-8346-2C2583071716}"/>
                </a:ext>
              </a:extLst>
            </p:cNvPr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69" name="Google Shape;4924;p108">
                <a:extLst>
                  <a:ext uri="{FF2B5EF4-FFF2-40B4-BE49-F238E27FC236}">
                    <a16:creationId xmlns:a16="http://schemas.microsoft.com/office/drawing/2014/main" id="{6F9F6FE0-9DD8-466B-ACDD-26619C545A22}"/>
                  </a:ext>
                </a:extLst>
              </p:cNvPr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925;p108">
                <a:extLst>
                  <a:ext uri="{FF2B5EF4-FFF2-40B4-BE49-F238E27FC236}">
                    <a16:creationId xmlns:a16="http://schemas.microsoft.com/office/drawing/2014/main" id="{EFB11D24-6D75-4E7F-B1B0-89731B315C83}"/>
                  </a:ext>
                </a:extLst>
              </p:cNvPr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4926;p108">
              <a:extLst>
                <a:ext uri="{FF2B5EF4-FFF2-40B4-BE49-F238E27FC236}">
                  <a16:creationId xmlns:a16="http://schemas.microsoft.com/office/drawing/2014/main" id="{989A8B83-AD18-49A6-A1D1-CC7B261DC1AE}"/>
                </a:ext>
              </a:extLst>
            </p:cNvPr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4927;p108">
            <a:extLst>
              <a:ext uri="{FF2B5EF4-FFF2-40B4-BE49-F238E27FC236}">
                <a16:creationId xmlns:a16="http://schemas.microsoft.com/office/drawing/2014/main" id="{303EF149-5175-4EE4-958B-C32247A0E654}"/>
              </a:ext>
            </a:extLst>
          </p:cNvPr>
          <p:cNvGrpSpPr/>
          <p:nvPr/>
        </p:nvGrpSpPr>
        <p:grpSpPr>
          <a:xfrm rot="752623" flipH="1">
            <a:off x="7763844" y="3585725"/>
            <a:ext cx="780626" cy="972507"/>
            <a:chOff x="-1778892" y="2016220"/>
            <a:chExt cx="891846" cy="1111064"/>
          </a:xfrm>
        </p:grpSpPr>
        <p:sp>
          <p:nvSpPr>
            <p:cNvPr id="72" name="Google Shape;4928;p108">
              <a:extLst>
                <a:ext uri="{FF2B5EF4-FFF2-40B4-BE49-F238E27FC236}">
                  <a16:creationId xmlns:a16="http://schemas.microsoft.com/office/drawing/2014/main" id="{F1F1BDCF-CEB5-43FB-B7DF-88E73C9987D6}"/>
                </a:ext>
              </a:extLst>
            </p:cNvPr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4929;p108">
              <a:extLst>
                <a:ext uri="{FF2B5EF4-FFF2-40B4-BE49-F238E27FC236}">
                  <a16:creationId xmlns:a16="http://schemas.microsoft.com/office/drawing/2014/main" id="{36B14042-2502-4460-9FC8-2EDA149B174D}"/>
                </a:ext>
              </a:extLst>
            </p:cNvPr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75" name="Google Shape;4930;p108">
                <a:extLst>
                  <a:ext uri="{FF2B5EF4-FFF2-40B4-BE49-F238E27FC236}">
                    <a16:creationId xmlns:a16="http://schemas.microsoft.com/office/drawing/2014/main" id="{730F7952-0683-422F-B79F-DA64866437FC}"/>
                  </a:ext>
                </a:extLst>
              </p:cNvPr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931;p108">
                <a:extLst>
                  <a:ext uri="{FF2B5EF4-FFF2-40B4-BE49-F238E27FC236}">
                    <a16:creationId xmlns:a16="http://schemas.microsoft.com/office/drawing/2014/main" id="{E66E4F5F-AA15-462C-9793-6827EAC25C17}"/>
                  </a:ext>
                </a:extLst>
              </p:cNvPr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Google Shape;4932;p108">
              <a:extLst>
                <a:ext uri="{FF2B5EF4-FFF2-40B4-BE49-F238E27FC236}">
                  <a16:creationId xmlns:a16="http://schemas.microsoft.com/office/drawing/2014/main" id="{81683874-D015-4371-8F92-FE99F8FE2E73}"/>
                </a:ext>
              </a:extLst>
            </p:cNvPr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4933;p108">
            <a:extLst>
              <a:ext uri="{FF2B5EF4-FFF2-40B4-BE49-F238E27FC236}">
                <a16:creationId xmlns:a16="http://schemas.microsoft.com/office/drawing/2014/main" id="{3D70100D-8336-4EB6-9F80-103D09306390}"/>
              </a:ext>
            </a:extLst>
          </p:cNvPr>
          <p:cNvGrpSpPr/>
          <p:nvPr/>
        </p:nvGrpSpPr>
        <p:grpSpPr>
          <a:xfrm rot="1049909">
            <a:off x="1275919" y="2144479"/>
            <a:ext cx="757539" cy="943779"/>
            <a:chOff x="-1778892" y="2016220"/>
            <a:chExt cx="891846" cy="1111064"/>
          </a:xfrm>
        </p:grpSpPr>
        <p:sp>
          <p:nvSpPr>
            <p:cNvPr id="78" name="Google Shape;4934;p108">
              <a:extLst>
                <a:ext uri="{FF2B5EF4-FFF2-40B4-BE49-F238E27FC236}">
                  <a16:creationId xmlns:a16="http://schemas.microsoft.com/office/drawing/2014/main" id="{D7CD9EA2-39AF-48B6-B2D4-744AB0B234BA}"/>
                </a:ext>
              </a:extLst>
            </p:cNvPr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4935;p108">
              <a:extLst>
                <a:ext uri="{FF2B5EF4-FFF2-40B4-BE49-F238E27FC236}">
                  <a16:creationId xmlns:a16="http://schemas.microsoft.com/office/drawing/2014/main" id="{6E4B9064-6364-4258-8F49-A94CDDFECBE3}"/>
                </a:ext>
              </a:extLst>
            </p:cNvPr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1" name="Google Shape;4936;p108">
                <a:extLst>
                  <a:ext uri="{FF2B5EF4-FFF2-40B4-BE49-F238E27FC236}">
                    <a16:creationId xmlns:a16="http://schemas.microsoft.com/office/drawing/2014/main" id="{1E58AC3A-321F-469D-86C5-43176DA7DB35}"/>
                  </a:ext>
                </a:extLst>
              </p:cNvPr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937;p108">
                <a:extLst>
                  <a:ext uri="{FF2B5EF4-FFF2-40B4-BE49-F238E27FC236}">
                    <a16:creationId xmlns:a16="http://schemas.microsoft.com/office/drawing/2014/main" id="{2A5A3F67-1A05-4C34-A55B-50E5B1002523}"/>
                  </a:ext>
                </a:extLst>
              </p:cNvPr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" name="Google Shape;4938;p108">
              <a:extLst>
                <a:ext uri="{FF2B5EF4-FFF2-40B4-BE49-F238E27FC236}">
                  <a16:creationId xmlns:a16="http://schemas.microsoft.com/office/drawing/2014/main" id="{C7E1FAD3-4FE8-428A-9082-EB31C2B412C7}"/>
                </a:ext>
              </a:extLst>
            </p:cNvPr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4890;p108">
            <a:extLst>
              <a:ext uri="{FF2B5EF4-FFF2-40B4-BE49-F238E27FC236}">
                <a16:creationId xmlns:a16="http://schemas.microsoft.com/office/drawing/2014/main" id="{F62FE6B3-10BE-4F30-B213-5FC259025943}"/>
              </a:ext>
            </a:extLst>
          </p:cNvPr>
          <p:cNvSpPr txBox="1">
            <a:spLocks/>
          </p:cNvSpPr>
          <p:nvPr/>
        </p:nvSpPr>
        <p:spPr>
          <a:xfrm>
            <a:off x="2523696" y="3843945"/>
            <a:ext cx="38676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>
                <a:solidFill>
                  <a:schemeClr val="bg1"/>
                </a:solidFill>
              </a:rPr>
              <a:t>AMONG US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305600"/>
      </p:ext>
    </p:extLst>
  </p:cSld>
  <p:clrMapOvr>
    <a:masterClrMapping/>
  </p:clrMapOvr>
</p:sld>
</file>

<file path=ppt/theme/theme1.xml><?xml version="1.0" encoding="utf-8"?>
<a:theme xmlns:a="http://schemas.openxmlformats.org/drawingml/2006/main" name="Impostors Among Crewmates XL | by Slidesgo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Impostors Among Crewmates XL | by Slidesgo</vt:lpstr>
      <vt:lpstr>MODELO DE SOFTWARE INCREMENTAL</vt:lpstr>
      <vt:lpstr>O que é!</vt:lpstr>
      <vt:lpstr>Definição</vt:lpstr>
      <vt:lpstr>PowerPoint Presentation</vt:lpstr>
      <vt:lpstr>Vantagens</vt:lpstr>
      <vt:lpstr>Desvantagens</vt:lpstr>
      <vt:lpstr>Referências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SOFTWARE INCREMENTAL</dc:title>
  <dc:creator>usuario</dc:creator>
  <cp:revision>1</cp:revision>
  <dcterms:modified xsi:type="dcterms:W3CDTF">2024-09-30T12:23:26Z</dcterms:modified>
</cp:coreProperties>
</file>