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dcddc75e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dcddc75e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dcddc75e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dcddc75e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dcddc75e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dcddc75e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dcddc75e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dcddc75e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dcddc75e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dcddc75e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dcddc75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dcddc75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dcddc75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dcddc75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dcddc75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dcddc75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dcddc75e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dcddc75e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dcddc75e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dcddc75e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dcddc75e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dcddc75e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dcddc75e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dcddc75e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dcddc75e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dcddc75e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dcddc75e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dcddc75e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dcddc75e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dcddc75e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11" Type="http://schemas.openxmlformats.org/officeDocument/2006/relationships/image" Target="../media/image7.jp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-16537"/>
            <a:ext cx="9144000" cy="51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146900" y="1866600"/>
            <a:ext cx="29361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latin typeface="Times"/>
                <a:ea typeface="Times"/>
                <a:cs typeface="Times"/>
                <a:sym typeface="Times"/>
              </a:rPr>
              <a:t>Apoio à Teste de Segurança para Aplicações Móveis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16998" r="7518" t="0"/>
          <a:stretch/>
        </p:blipFill>
        <p:spPr>
          <a:xfrm>
            <a:off x="6146900" y="3320928"/>
            <a:ext cx="2936100" cy="152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00" y="3940138"/>
            <a:ext cx="7239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67154" t="0"/>
          <a:stretch/>
        </p:blipFill>
        <p:spPr>
          <a:xfrm>
            <a:off x="908150" y="3940149"/>
            <a:ext cx="666233" cy="9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8">
            <a:alphaModFix/>
          </a:blip>
          <a:srcRect b="0" l="0" r="55728" t="0"/>
          <a:stretch/>
        </p:blipFill>
        <p:spPr>
          <a:xfrm>
            <a:off x="2565550" y="372075"/>
            <a:ext cx="11458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2050" y="541512"/>
            <a:ext cx="140834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0">
            <a:alphaModFix/>
          </a:blip>
          <a:srcRect b="0" l="0" r="78460" t="0"/>
          <a:stretch/>
        </p:blipFill>
        <p:spPr>
          <a:xfrm>
            <a:off x="1614225" y="3940150"/>
            <a:ext cx="6662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52156" y="495900"/>
            <a:ext cx="1430845" cy="7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11700" y="1200925"/>
            <a:ext cx="85206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Ferramenta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1268975" y="2093075"/>
            <a:ext cx="6130800" cy="25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311700" y="1200925"/>
            <a:ext cx="85206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Funcionalidades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75" y="1153125"/>
            <a:ext cx="5568700" cy="3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Resultados Obtidos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Finalização do Projeto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Os resultados podem identificar se as aplicações são funcionais e seguras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2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Os desenvolvedores podem oferecer aplicativos realizando testes automatizados seguindo um plano de teste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 ferramenta proporcionou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Aprendizagem aos pesquisadores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2" marL="990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Segurança aos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usuários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 de aplicativos </a:t>
            </a: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móveis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11700" y="1200925"/>
            <a:ext cx="85206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Trabalhos Futuros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Agregar novas funcionalidades devido às mudanças nos padrões de desenvolvimento de softwares e modelos de segurança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11700" y="1200925"/>
            <a:ext cx="8520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Contato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◆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Layse Santos Souza - </a:t>
            </a:r>
            <a:r>
              <a:rPr b="1" lang="pt-BR" sz="1800" u="sng">
                <a:latin typeface="Times New Roman"/>
                <a:ea typeface="Times New Roman"/>
                <a:cs typeface="Times New Roman"/>
                <a:sym typeface="Times New Roman"/>
              </a:rPr>
              <a:t>santoslay3@gmail.com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◆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Mariano Florencio Mendonça - </a:t>
            </a:r>
            <a:r>
              <a:rPr b="1" lang="pt-BR" sz="1800" u="sng">
                <a:latin typeface="Times New Roman"/>
                <a:ea typeface="Times New Roman"/>
                <a:cs typeface="Times New Roman"/>
                <a:sym typeface="Times New Roman"/>
              </a:rPr>
              <a:t>marianofmendonca@gmail.com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◆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Fabio Gomes Rocha - </a:t>
            </a:r>
            <a:r>
              <a:rPr b="1" lang="pt-BR" sz="1800" u="sng">
                <a:latin typeface="Times New Roman"/>
                <a:ea typeface="Times New Roman"/>
                <a:cs typeface="Times New Roman"/>
                <a:sym typeface="Times New Roman"/>
              </a:rPr>
              <a:t>gomesrocha@gmail.com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◆"/>
            </a:pPr>
            <a:r>
              <a:rPr b="1" lang="pt-BR" sz="1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Isadora Lima do Nascimento - </a:t>
            </a:r>
            <a:r>
              <a:rPr b="1" lang="pt-BR" sz="1800" u="sng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isadora.mlima21@gmail.com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139650" y="3923150"/>
            <a:ext cx="28647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</a:pPr>
            <a:r>
              <a:rPr b="1" i="0" lang="pt-BR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Obrigad</a:t>
            </a:r>
            <a:r>
              <a:rPr b="1" lang="pt-BR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b="1" i="0" lang="pt-BR" sz="4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i="0" sz="42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311700" y="1200925"/>
            <a:ext cx="85206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Dúvidas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050" y="1824975"/>
            <a:ext cx="5131844" cy="29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6900" y="1824964"/>
            <a:ext cx="2132925" cy="29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311700" y="1187200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Projeto do GPITIC (Grupo de Pesquisa Interdisciplinar em Tecnologia da Informação e Comunicação) com acompanhamento do professor Me. Fabio Gomes Rocha, sobe a responsabilidade dos alunos dos cursos de TI, Layse Santos Souza, 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Bela .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em Ciência da Computação, Mariano Florencio Mendonça, Bel. em Sistemas de Informação e Desenvolvedor de software a 9 anos, e </a:t>
            </a:r>
            <a:r>
              <a:rPr b="1" lang="pt-BR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Isadora Lima do Nascimento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pt-BR" sz="1600">
                <a:latin typeface="Times New Roman"/>
                <a:ea typeface="Times New Roman"/>
                <a:cs typeface="Times New Roman"/>
                <a:sym typeface="Times New Roman"/>
              </a:rPr>
              <a:t>Bela. Bacharela em Ciência da Computação</a:t>
            </a:r>
            <a:r>
              <a:rPr b="1" lang="pt-BR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1"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 talento vence jogos, mas só o trabalho em equipe ganha campeonatos.” - Michael Jordan</a:t>
            </a:r>
            <a:endParaRPr b="1" sz="16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11700" y="1187200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Realizar testes de software nos aplicativos do sistema operacional Android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Agilizar o processo de avaliação das vulnerabilidades desses aplicativos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Automatizar os testes para diminuir o tempo de execução proporcionando benefícios na gestão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311700" y="1187200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 segurança da informação em dispositivos móveis tornou-se importante em virtude do crescente uso de smartphones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O Android é o sistema operacional móvel mais utilizado no mundo e consequentemente é alvo de ameaças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33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311700" y="1187200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Novos desafios estão surgindo, dessa forma, precisamos avaliar rapidamente a segurança e a robustez de uma aplicação por meio de testes de segurança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O teste de segurança garante o funcionamento da aplicação de acordo com o seu comportamento mediante as tentativas ilegais de acesso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33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Conceitualização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Para desenvolvimento da ferramenta buscamos alguns conceitos bases, sendo eles, segurança em tecnologia, desenvolvimento mobile, ferramentas de penetração de software e meios de integração.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Androguard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Escolha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Compatibilidade com a linguagem utilizada para o MobiSec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Integração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Comandos via terminal linux e leitura de retorno de resultados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Desenvolvimento da ferramenta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Linguagem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PHP e Python (Androguard)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Arquitetura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Servidor Linux ou Windows com ambiente para PHP e Python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311700" y="1200925"/>
            <a:ext cx="8520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1200"/>
              </a:spcBef>
              <a:spcAft>
                <a:spcPts val="0"/>
              </a:spcAft>
              <a:buSzPts val="2800"/>
              <a:buFont typeface="Times New Roman"/>
              <a:buChar char="➔"/>
            </a:pPr>
            <a:r>
              <a:rPr b="1" lang="pt-BR" sz="2800">
                <a:latin typeface="Times New Roman"/>
                <a:ea typeface="Times New Roman"/>
                <a:cs typeface="Times New Roman"/>
                <a:sym typeface="Times New Roman"/>
              </a:rPr>
              <a:t>Ferramenta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Plano de Teste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Guia para execução do teste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◆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Execução do Teste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Upload da APK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2095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4959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