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F724-3B0F-4638-8423-BB778B12E4CA}" type="datetimeFigureOut">
              <a:rPr lang="es-AR" smtClean="0"/>
              <a:t>25/04/2013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4018-D5FE-4CAB-84F0-AF2607C3A592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Otra loca clase de SIMD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Shuffle</a:t>
            </a:r>
            <a:r>
              <a:rPr lang="es-AR" dirty="0" smtClean="0"/>
              <a:t> y conversiones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Conversión en MMX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59632" y="1397000"/>
          <a:ext cx="6624736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Instrucción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PACKSSDW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pack </a:t>
                      </a:r>
                      <a:r>
                        <a:rPr lang="en-US" dirty="0" err="1"/>
                        <a:t>doublewords</a:t>
                      </a:r>
                      <a:r>
                        <a:rPr lang="en-US" dirty="0"/>
                        <a:t> into words with signed saturation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PACKSSWB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pack words into bytes with signed saturation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PACKUSWB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pack words into bytes with unsigned saturation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PUNPCKHBW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err="1"/>
                        <a:t>unpack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high-order</a:t>
                      </a:r>
                      <a:r>
                        <a:rPr lang="es-AR" dirty="0"/>
                        <a:t> bytes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PUNPCKHDQ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unpack high-order doublewords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PUNPCKHWD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unpack high-order words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PUNPCKLBW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unpack low-order bytes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PUNPCKLDQ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unpack low-order doublewords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AR"/>
                        <a:t>PUNPCKLWD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err="1"/>
                        <a:t>unpack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low-order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words</a:t>
                      </a:r>
                      <a:endParaRPr lang="es-AR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Conversión en SSE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203848" y="3140968"/>
            <a:ext cx="15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Apunte</a:t>
            </a:r>
            <a:endParaRPr lang="es-AR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The</a:t>
            </a:r>
            <a:r>
              <a:rPr lang="es-AR" dirty="0" smtClean="0"/>
              <a:t> ende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¿Preguntas?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Shuffle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Instrucciones para ‘barajar’ datos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99592" y="2924944"/>
          <a:ext cx="734481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Instrucción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SHUFPS XMM1, XMM2/m128, imm8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Shuffle</a:t>
                      </a:r>
                      <a:r>
                        <a:rPr lang="es-AR" dirty="0" smtClean="0"/>
                        <a:t> 32</a:t>
                      </a:r>
                      <a:r>
                        <a:rPr lang="es-AR" baseline="0" dirty="0" smtClean="0"/>
                        <a:t> bits </a:t>
                      </a:r>
                      <a:r>
                        <a:rPr lang="es-AR" baseline="0" dirty="0" err="1" smtClean="0"/>
                        <a:t>values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selected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by</a:t>
                      </a:r>
                      <a:r>
                        <a:rPr lang="es-AR" baseline="0" dirty="0" smtClean="0"/>
                        <a:t> imm8 </a:t>
                      </a:r>
                      <a:r>
                        <a:rPr lang="es-AR" baseline="0" dirty="0" err="1" smtClean="0"/>
                        <a:t>from</a:t>
                      </a:r>
                      <a:r>
                        <a:rPr lang="es-AR" baseline="0" dirty="0" smtClean="0"/>
                        <a:t> XMM1 y XMM2/m128 </a:t>
                      </a:r>
                      <a:r>
                        <a:rPr lang="es-AR" baseline="0" dirty="0" err="1" smtClean="0"/>
                        <a:t>to</a:t>
                      </a:r>
                      <a:r>
                        <a:rPr lang="es-AR" baseline="0" dirty="0" smtClean="0"/>
                        <a:t> XMM1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SHUFPD XMM1, XMM2/m128, imm8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Shuffle</a:t>
                      </a:r>
                      <a:r>
                        <a:rPr lang="es-AR" dirty="0" smtClean="0"/>
                        <a:t> 64</a:t>
                      </a:r>
                      <a:r>
                        <a:rPr lang="es-AR" baseline="0" dirty="0" smtClean="0"/>
                        <a:t> bits </a:t>
                      </a:r>
                      <a:r>
                        <a:rPr lang="es-AR" baseline="0" dirty="0" err="1" smtClean="0"/>
                        <a:t>values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selected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by</a:t>
                      </a:r>
                      <a:r>
                        <a:rPr lang="es-AR" baseline="0" dirty="0" smtClean="0"/>
                        <a:t> imm8 </a:t>
                      </a:r>
                      <a:r>
                        <a:rPr lang="es-AR" baseline="0" dirty="0" err="1" smtClean="0"/>
                        <a:t>from</a:t>
                      </a:r>
                      <a:r>
                        <a:rPr lang="es-AR" baseline="0" dirty="0" smtClean="0"/>
                        <a:t> XMM1 y XMM2/m128 </a:t>
                      </a:r>
                      <a:r>
                        <a:rPr lang="es-AR" baseline="0" dirty="0" err="1" smtClean="0"/>
                        <a:t>to</a:t>
                      </a:r>
                      <a:r>
                        <a:rPr lang="es-AR" baseline="0" dirty="0" smtClean="0"/>
                        <a:t> XMM1</a:t>
                      </a:r>
                      <a:endParaRPr lang="es-A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SHUFFLE de SSE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Requiere dos </a:t>
            </a:r>
            <a:r>
              <a:rPr lang="es-AR" dirty="0" err="1" smtClean="0"/>
              <a:t>operandos</a:t>
            </a:r>
            <a:r>
              <a:rPr lang="es-AR" dirty="0" smtClean="0"/>
              <a:t> y una máscara.</a:t>
            </a:r>
          </a:p>
          <a:p>
            <a:r>
              <a:rPr lang="es-AR" dirty="0" smtClean="0"/>
              <a:t>SHUFPS: Copia dos de las cuatro partes de 32 bits del primer registro en la parte baja del primer registro y dos del segundo registro o memoria en la parte alta del primer registro.</a:t>
            </a:r>
          </a:p>
          <a:p>
            <a:r>
              <a:rPr lang="es-AR" dirty="0" smtClean="0"/>
              <a:t>SHUFDS: Es igual pero copia partes de 64 bits.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BROADCAST con SHUFFLE</a:t>
            </a:r>
            <a:endParaRPr lang="es-AR" dirty="0"/>
          </a:p>
        </p:txBody>
      </p:sp>
      <p:pic>
        <p:nvPicPr>
          <p:cNvPr id="1026" name="Picture 2" descr="broadcast shuf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074977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SWAP con SHUFFLE</a:t>
            </a:r>
            <a:endParaRPr lang="es-AR" dirty="0"/>
          </a:p>
        </p:txBody>
      </p:sp>
      <p:pic>
        <p:nvPicPr>
          <p:cNvPr id="8194" name="Picture 2" descr="swap shuf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5544616" cy="4509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ROTATE con SSE</a:t>
            </a:r>
            <a:endParaRPr lang="es-AR" dirty="0"/>
          </a:p>
        </p:txBody>
      </p:sp>
      <p:pic>
        <p:nvPicPr>
          <p:cNvPr id="9218" name="Picture 2" descr="rotate shuf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285307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Shift</a:t>
            </a:r>
            <a:r>
              <a:rPr lang="es-AR" dirty="0" smtClean="0"/>
              <a:t> and </a:t>
            </a:r>
            <a:r>
              <a:rPr lang="es-AR" dirty="0" err="1" smtClean="0"/>
              <a:t>Rotate</a:t>
            </a:r>
            <a:r>
              <a:rPr lang="es-AR" dirty="0"/>
              <a:t> </a:t>
            </a:r>
            <a:r>
              <a:rPr lang="es-AR" dirty="0" smtClean="0"/>
              <a:t>(MMX)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Shift</a:t>
            </a:r>
            <a:r>
              <a:rPr lang="es-AR" dirty="0" smtClean="0"/>
              <a:t> a derecha aritmético, ideal para extender signo.</a:t>
            </a:r>
          </a:p>
          <a:p>
            <a:pPr>
              <a:buNone/>
            </a:pPr>
            <a:endParaRPr lang="es-AR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59632" y="2924944"/>
          <a:ext cx="6768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Instrucción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Comentarios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PSRAW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packed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right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arithmetic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PSRAD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packed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doublewords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right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arithmetic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http://www.rz.uni-karlsruhe.de/rz/docs/VTune/reference/vc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619" y="4149080"/>
            <a:ext cx="6298741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Shift</a:t>
            </a:r>
            <a:r>
              <a:rPr lang="es-AR" dirty="0" smtClean="0"/>
              <a:t> and </a:t>
            </a:r>
            <a:r>
              <a:rPr lang="es-AR" dirty="0" err="1" smtClean="0"/>
              <a:t>Rotate</a:t>
            </a:r>
            <a:r>
              <a:rPr lang="es-AR" dirty="0" smtClean="0"/>
              <a:t> (MMX)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Shift</a:t>
            </a:r>
            <a:r>
              <a:rPr lang="es-AR" dirty="0" smtClean="0"/>
              <a:t> a derecha lógico, extiende con ceros. 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75656" y="2492896"/>
          <a:ext cx="6048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Instrucción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Comentario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PSRLW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PSRLD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double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PSRLQ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quad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PSRLDQ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double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quardword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Shift</a:t>
            </a:r>
            <a:r>
              <a:rPr lang="es-AR" dirty="0" smtClean="0"/>
              <a:t> and </a:t>
            </a:r>
            <a:r>
              <a:rPr lang="es-AR" dirty="0" err="1" smtClean="0"/>
              <a:t>Rotate</a:t>
            </a:r>
            <a:r>
              <a:rPr lang="es-AR" dirty="0" smtClean="0"/>
              <a:t> (MMX)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Shift</a:t>
            </a:r>
            <a:r>
              <a:rPr lang="es-AR" dirty="0" smtClean="0"/>
              <a:t> a izquierda lógico (no existe el aritmético por razones obvias)</a:t>
            </a:r>
          </a:p>
          <a:p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19672" y="3284984"/>
          <a:ext cx="6048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Instrucción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Comentario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PSLLW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PSLLD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double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PSLLQ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quad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words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PSLLDQ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Shift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double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quardword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279</Words>
  <Application>Microsoft Office PowerPoint</Application>
  <PresentationFormat>Presentación en pantalla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Otra loca clase de SIMD</vt:lpstr>
      <vt:lpstr>Shuffle</vt:lpstr>
      <vt:lpstr>SHUFFLE de SSE</vt:lpstr>
      <vt:lpstr>BROADCAST con SHUFFLE</vt:lpstr>
      <vt:lpstr>SWAP con SHUFFLE</vt:lpstr>
      <vt:lpstr>ROTATE con SSE</vt:lpstr>
      <vt:lpstr>Shift and Rotate (MMX)</vt:lpstr>
      <vt:lpstr>Shift and Rotate (MMX)</vt:lpstr>
      <vt:lpstr>Shift and Rotate (MMX)</vt:lpstr>
      <vt:lpstr>Conversión en MMX</vt:lpstr>
      <vt:lpstr>Conversión en SSE</vt:lpstr>
      <vt:lpstr>The 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Otra loca clase de SIMD</dc:title>
  <dc:creator>EH</dc:creator>
  <cp:lastModifiedBy>EH</cp:lastModifiedBy>
  <cp:revision>1</cp:revision>
  <dcterms:created xsi:type="dcterms:W3CDTF">2013-04-25T13:37:07Z</dcterms:created>
  <dcterms:modified xsi:type="dcterms:W3CDTF">2013-04-25T18:47:16Z</dcterms:modified>
</cp:coreProperties>
</file>