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3" r:id="rId5"/>
    <p:sldId id="262" r:id="rId6"/>
    <p:sldId id="260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75" autoAdjust="0"/>
  </p:normalViewPr>
  <p:slideViewPr>
    <p:cSldViewPr snapToGrid="0" snapToObjects="1">
      <p:cViewPr varScale="1">
        <p:scale>
          <a:sx n="83" d="100"/>
          <a:sy n="8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90A19-FE93-F54F-9092-5EF45133394A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C22BB-6843-664B-A7B3-C9090704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C22BB-6843-664B-A7B3-C909070476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C22BB-6843-664B-A7B3-C909070476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Dummy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C22BB-6843-664B-A7B3-C909070476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 3</a:t>
            </a:r>
          </a:p>
          <a:p>
            <a:r>
              <a:rPr lang="en-US" dirty="0" err="1" smtClean="0"/>
              <a:t>spring_pos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nx.spring_layout</a:t>
            </a:r>
            <a:r>
              <a:rPr lang="en-US" dirty="0" smtClean="0"/>
              <a:t>(H, dim=2, k=None, </a:t>
            </a:r>
            <a:r>
              <a:rPr lang="en-US" dirty="0" err="1" smtClean="0"/>
              <a:t>pos</a:t>
            </a:r>
            <a:r>
              <a:rPr lang="en-US" dirty="0" smtClean="0"/>
              <a:t>=None, fixed=None, iterations=50, weight='weight', scale=1.0, center=None)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C22BB-6843-664B-A7B3-C909070476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r>
              <a:rPr lang="en-US" baseline="0" dirty="0" smtClean="0"/>
              <a:t> 4</a:t>
            </a:r>
            <a:endParaRPr lang="en-US" dirty="0" smtClean="0"/>
          </a:p>
          <a:p>
            <a:r>
              <a:rPr lang="en-US" dirty="0" err="1" smtClean="0"/>
              <a:t>spring_pos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nx.spring_layout</a:t>
            </a:r>
            <a:r>
              <a:rPr lang="en-US" dirty="0" smtClean="0"/>
              <a:t>(H, dim=2, k=None, </a:t>
            </a:r>
            <a:r>
              <a:rPr lang="en-US" dirty="0" err="1" smtClean="0"/>
              <a:t>pos</a:t>
            </a:r>
            <a:r>
              <a:rPr lang="en-US" dirty="0" smtClean="0"/>
              <a:t>=None, fixed=None, iterations=50, weight='weight', scale=1.0, center=None)</a:t>
            </a:r>
          </a:p>
          <a:p>
            <a:endParaRPr lang="en-US" dirty="0" smtClean="0"/>
          </a:p>
          <a:p>
            <a:r>
              <a:rPr lang="en-US" dirty="0" smtClean="0"/>
              <a:t>Turns out seed</a:t>
            </a:r>
            <a:r>
              <a:rPr lang="en-US" baseline="0" dirty="0" smtClean="0"/>
              <a:t> value is not hard coded to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C22BB-6843-664B-A7B3-C909070476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 5</a:t>
            </a:r>
          </a:p>
          <a:p>
            <a:r>
              <a:rPr lang="en-US" dirty="0" err="1" smtClean="0"/>
              <a:t>spring_pos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nx.spring_layout</a:t>
            </a:r>
            <a:r>
              <a:rPr lang="en-US" dirty="0" smtClean="0"/>
              <a:t>(H, dim=2, k=None, </a:t>
            </a:r>
            <a:r>
              <a:rPr lang="en-US" dirty="0" err="1" smtClean="0"/>
              <a:t>pos</a:t>
            </a:r>
            <a:r>
              <a:rPr lang="en-US" dirty="0" smtClean="0"/>
              <a:t>=None, fixed=None, iterations=50, weight='weight', scale=1.0, center=None)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C22BB-6843-664B-A7B3-C909070476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 6</a:t>
            </a:r>
          </a:p>
          <a:p>
            <a:r>
              <a:rPr lang="en-US" dirty="0" err="1" smtClean="0"/>
              <a:t>spring_pos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nx.spring_layout</a:t>
            </a:r>
            <a:r>
              <a:rPr lang="en-US" dirty="0" smtClean="0"/>
              <a:t>(H, dim=2, k=None, </a:t>
            </a:r>
            <a:r>
              <a:rPr lang="en-US" dirty="0" err="1" smtClean="0"/>
              <a:t>pos</a:t>
            </a:r>
            <a:r>
              <a:rPr lang="en-US" dirty="0" smtClean="0"/>
              <a:t>=None, fixed=None, iterations=50, weight='weight', scale=1.0, center=None)</a:t>
            </a:r>
          </a:p>
          <a:p>
            <a:endParaRPr lang="en-US" dirty="0" smtClean="0"/>
          </a:p>
          <a:p>
            <a:r>
              <a:rPr lang="en-US" dirty="0" smtClean="0"/>
              <a:t>Turns out seed</a:t>
            </a:r>
            <a:r>
              <a:rPr lang="en-US" baseline="0" dirty="0" smtClean="0"/>
              <a:t> value is not hard coded to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C22BB-6843-664B-A7B3-C909070476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5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 7</a:t>
            </a:r>
          </a:p>
          <a:p>
            <a:r>
              <a:rPr lang="en-US" dirty="0" smtClean="0"/>
              <a:t>Diffusion</a:t>
            </a:r>
            <a:r>
              <a:rPr lang="en-US" baseline="0" dirty="0" smtClean="0"/>
              <a:t> </a:t>
            </a:r>
            <a:r>
              <a:rPr lang="en-US" baseline="0" dirty="0" smtClean="0"/>
              <a:t>scores go over 1.</a:t>
            </a:r>
          </a:p>
          <a:p>
            <a:r>
              <a:rPr lang="en-US" baseline="0" dirty="0" smtClean="0"/>
              <a:t>Too many “_ 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oes not exist in the diffusion field.</a:t>
            </a:r>
            <a:r>
              <a:rPr lang="en-US" baseline="0" dirty="0" smtClean="0"/>
              <a:t>” warnings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C22BB-6843-664B-A7B3-C909070476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r>
              <a:rPr lang="en-US" baseline="0" dirty="0" smtClean="0"/>
              <a:t> 8</a:t>
            </a:r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 smtClean="0"/>
              <a:t>targets, different seed</a:t>
            </a:r>
            <a:r>
              <a:rPr lang="en-US" baseline="0" dirty="0" smtClean="0"/>
              <a:t> scores. As expected, non-seed 1 gets the highest vote (highest diffusion scores from A and B separately)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C22BB-6843-664B-A7B3-C909070476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D4A-0BBF-AC45-8C89-4C87288E89F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4B4C-E875-B44B-908E-251C83C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6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D4A-0BBF-AC45-8C89-4C87288E89F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4B4C-E875-B44B-908E-251C83C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D4A-0BBF-AC45-8C89-4C87288E89F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4B4C-E875-B44B-908E-251C83C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7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D4A-0BBF-AC45-8C89-4C87288E89F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4B4C-E875-B44B-908E-251C83C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D4A-0BBF-AC45-8C89-4C87288E89F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4B4C-E875-B44B-908E-251C83C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D4A-0BBF-AC45-8C89-4C87288E89F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4B4C-E875-B44B-908E-251C83C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D4A-0BBF-AC45-8C89-4C87288E89F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4B4C-E875-B44B-908E-251C83C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D4A-0BBF-AC45-8C89-4C87288E89F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4B4C-E875-B44B-908E-251C83C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D4A-0BBF-AC45-8C89-4C87288E89F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4B4C-E875-B44B-908E-251C83C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7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D4A-0BBF-AC45-8C89-4C87288E89F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4B4C-E875-B44B-908E-251C83C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D4A-0BBF-AC45-8C89-4C87288E89F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4B4C-E875-B44B-908E-251C83C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ED4A-0BBF-AC45-8C89-4C87288E89F2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4B4C-E875-B44B-908E-251C83C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Seeds: A 1.0, B 1.0</a:t>
            </a:r>
            <a:br>
              <a:rPr lang="en-US" sz="1800" dirty="0" smtClean="0"/>
            </a:br>
            <a:r>
              <a:rPr lang="en-US" sz="1800" dirty="0" smtClean="0"/>
              <a:t>Nodes: A-1 0.99,A-2 10^E-05</a:t>
            </a:r>
            <a:br>
              <a:rPr lang="en-US" sz="1800" dirty="0" smtClean="0"/>
            </a:br>
            <a:r>
              <a:rPr lang="en-US" sz="1800" dirty="0" err="1" smtClean="0"/>
              <a:t>solve_diffusion_eqn</a:t>
            </a:r>
            <a:r>
              <a:rPr lang="en-US" sz="1800" dirty="0" smtClean="0"/>
              <a:t> (</a:t>
            </a:r>
            <a:r>
              <a:rPr lang="en-US" sz="1800" dirty="0" err="1" smtClean="0"/>
              <a:t>tol</a:t>
            </a:r>
            <a:r>
              <a:rPr lang="en-US" sz="1800" dirty="0" smtClean="0"/>
              <a:t> = 0.00001)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78219" cy="1110472"/>
          </a:xfrm>
        </p:spPr>
        <p:txBody>
          <a:bodyPr>
            <a:normAutofit/>
          </a:bodyPr>
          <a:lstStyle/>
          <a:p>
            <a:r>
              <a:rPr lang="mr-IN" sz="1200" dirty="0"/>
              <a:t>{'A': OrderedDict([('A', [1.0, 1]), ('1', [0.9999999999990709, 0]), ('2', [0.9999999999990626, 0])]), 'B': OrderedDict([('B', [1.0, 1]), ('A', [0.0, 0]), ('1', [0.0, 0]), ('2', [0.0, 0])])}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01" y="2972564"/>
            <a:ext cx="4797945" cy="3542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90" y="3111015"/>
            <a:ext cx="4659359" cy="34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Seeds: A 1.0, B 1.0</a:t>
            </a:r>
            <a:br>
              <a:rPr lang="en-US" sz="1800" dirty="0" smtClean="0"/>
            </a:br>
            <a:r>
              <a:rPr lang="en-US" sz="1800" dirty="0" smtClean="0"/>
              <a:t>Nodes: A-1 0.99,A-2 10^E-05</a:t>
            </a:r>
            <a:br>
              <a:rPr lang="en-US" sz="1800" dirty="0" smtClean="0"/>
            </a:br>
            <a:r>
              <a:rPr lang="en-US" sz="1800" dirty="0" err="1" smtClean="0"/>
              <a:t>solve_diffusion_eqn</a:t>
            </a:r>
            <a:r>
              <a:rPr lang="en-US" sz="1800" dirty="0" smtClean="0"/>
              <a:t> (</a:t>
            </a:r>
            <a:r>
              <a:rPr lang="en-US" sz="1800" dirty="0" err="1" smtClean="0"/>
              <a:t>tol</a:t>
            </a:r>
            <a:r>
              <a:rPr lang="en-US" sz="1800" dirty="0" smtClean="0"/>
              <a:t> = 0.01)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78219" cy="1110472"/>
          </a:xfrm>
        </p:spPr>
        <p:txBody>
          <a:bodyPr>
            <a:normAutofit/>
          </a:bodyPr>
          <a:lstStyle/>
          <a:p>
            <a:r>
              <a:rPr lang="mr-IN" sz="1200" dirty="0"/>
              <a:t>{'A': OrderedDict([('A', [1.0, 1]), ('1', [1.0000000000000009, 0]), ('2', [1.010101010101011e-05, 0])]), 'B': OrderedDict([('B', [1.0, 1]), ('A', [0.0, 0]), ('1', [0.0, 0]), ('2', [0.0, 0])])}</a:t>
            </a:r>
            <a:endParaRPr lang="en-US" sz="1200" dirty="0"/>
          </a:p>
        </p:txBody>
      </p:sp>
      <p:pic>
        <p:nvPicPr>
          <p:cNvPr id="5" name="Picture 4" descr="Screen Shot 2018-03-30 at 09.48.59ED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01" y="2904636"/>
            <a:ext cx="4797945" cy="3678424"/>
          </a:xfrm>
          <a:prstGeom prst="rect">
            <a:avLst/>
          </a:prstGeom>
        </p:spPr>
      </p:pic>
      <p:pic>
        <p:nvPicPr>
          <p:cNvPr id="6" name="Picture 5" descr="Screen Shot 2018-03-30 at 09.49.09ED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90" y="3097909"/>
            <a:ext cx="4659359" cy="34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1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Seeds: A 1.0, B 1.0</a:t>
            </a:r>
            <a:br>
              <a:rPr lang="en-US" sz="1800" dirty="0" smtClean="0"/>
            </a:br>
            <a:r>
              <a:rPr lang="en-US" sz="1800" dirty="0" smtClean="0"/>
              <a:t>Nodes: A-1 0.99,A-2 0.99</a:t>
            </a:r>
            <a:br>
              <a:rPr lang="en-US" sz="1800" dirty="0" smtClean="0"/>
            </a:br>
            <a:r>
              <a:rPr lang="en-US" sz="1800" dirty="0" err="1" smtClean="0"/>
              <a:t>solve_diffusion_eqn</a:t>
            </a:r>
            <a:r>
              <a:rPr lang="en-US" sz="1800" dirty="0" smtClean="0"/>
              <a:t> (</a:t>
            </a:r>
            <a:r>
              <a:rPr lang="en-US" sz="1800" dirty="0" err="1" smtClean="0"/>
              <a:t>tol</a:t>
            </a:r>
            <a:r>
              <a:rPr lang="en-US" sz="1800" dirty="0" smtClean="0"/>
              <a:t> = 0.01)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78219" cy="1110472"/>
          </a:xfrm>
        </p:spPr>
        <p:txBody>
          <a:bodyPr>
            <a:normAutofit/>
          </a:bodyPr>
          <a:lstStyle/>
          <a:p>
            <a:r>
              <a:rPr lang="mr-IN" sz="1200" dirty="0"/>
              <a:t>{'A': OrderedDict([('A', [1.0, 1]), ('1', [0.9999999999999999, 0]), ('2', [0.9999999999999999, 0])]), 'B': OrderedDict([('B', [1.0, 1]), ('A', [0.0, 0]), ('1', [0.0, 0]), ('2', [0.0, 0])])}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01" y="2917700"/>
            <a:ext cx="4797945" cy="3652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90" y="3137667"/>
            <a:ext cx="4659359" cy="34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5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1668"/>
            <a:ext cx="3600777" cy="267496"/>
          </a:xfrm>
        </p:spPr>
        <p:txBody>
          <a:bodyPr>
            <a:noAutofit/>
          </a:bodyPr>
          <a:lstStyle/>
          <a:p>
            <a:r>
              <a:rPr lang="en-US" sz="1800" dirty="0" smtClean="0"/>
              <a:t>Seeds: A 1.0, B 1.0</a:t>
            </a:r>
            <a:br>
              <a:rPr lang="en-US" sz="1800" dirty="0" smtClean="0"/>
            </a:br>
            <a:r>
              <a:rPr lang="en-US" sz="1800" dirty="0" err="1" smtClean="0"/>
              <a:t>solve_diffusion_eqn</a:t>
            </a:r>
            <a:r>
              <a:rPr lang="en-US" sz="1800" dirty="0" smtClean="0"/>
              <a:t> (</a:t>
            </a:r>
            <a:r>
              <a:rPr lang="en-US" sz="1800" dirty="0" err="1" smtClean="0"/>
              <a:t>tol</a:t>
            </a:r>
            <a:r>
              <a:rPr lang="en-US" sz="1800" dirty="0" smtClean="0"/>
              <a:t> = 0.01)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47744" cy="1356243"/>
          </a:xfrm>
        </p:spPr>
        <p:txBody>
          <a:bodyPr>
            <a:normAutofit/>
          </a:bodyPr>
          <a:lstStyle/>
          <a:p>
            <a:r>
              <a:rPr lang="mr-IN" sz="1100" dirty="0"/>
              <a:t>{'A': OrderedDict([('A', [1.0, 1]), ('1', [1.0, 0]), ('B', [1.0, 0])]), 'B': OrderedDict([('B', [1.0, 1]), ('A', [1.0, 0]), ('1', [1.0, 0])])}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14" y="2956444"/>
            <a:ext cx="4751769" cy="3574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32" y="3185023"/>
            <a:ext cx="4279674" cy="33109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0376" y="160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 smtClean="0"/>
              <a:t>A	1	0.99</a:t>
            </a:r>
          </a:p>
          <a:p>
            <a:r>
              <a:rPr lang="nb-NO" dirty="0" smtClean="0"/>
              <a:t>B	1	0.99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1668"/>
            <a:ext cx="3600777" cy="267496"/>
          </a:xfrm>
        </p:spPr>
        <p:txBody>
          <a:bodyPr>
            <a:noAutofit/>
          </a:bodyPr>
          <a:lstStyle/>
          <a:p>
            <a:r>
              <a:rPr lang="en-US" sz="1800" dirty="0" smtClean="0"/>
              <a:t>Seeds: A 1.0, B 10E-05</a:t>
            </a:r>
            <a:br>
              <a:rPr lang="en-US" sz="1800" dirty="0" smtClean="0"/>
            </a:br>
            <a:r>
              <a:rPr lang="en-US" sz="1800" dirty="0" err="1" smtClean="0"/>
              <a:t>solve_diffusion_eqn</a:t>
            </a:r>
            <a:r>
              <a:rPr lang="en-US" sz="1800" dirty="0" smtClean="0"/>
              <a:t> (</a:t>
            </a:r>
            <a:r>
              <a:rPr lang="en-US" sz="1800" dirty="0" err="1" smtClean="0"/>
              <a:t>tol</a:t>
            </a:r>
            <a:r>
              <a:rPr lang="en-US" sz="1800" dirty="0" smtClean="0"/>
              <a:t> = 0.01)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47744" cy="1356243"/>
          </a:xfrm>
        </p:spPr>
        <p:txBody>
          <a:bodyPr>
            <a:normAutofit/>
          </a:bodyPr>
          <a:lstStyle/>
          <a:p>
            <a:r>
              <a:rPr lang="mr-IN" sz="1100" dirty="0"/>
              <a:t>{'A': OrderedDict([('A', [1.0, 1]), ('1', [1.0, 0]), ('B', [1.0, 0])]), 'B': OrderedDict([('B', [1e-05, 1]), ('A', [9.999999999999997e-06, 0]), ('1', [9.999999999999999e-06, 0])])}</a:t>
            </a:r>
            <a:endParaRPr lang="mr-IN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06" y="2974736"/>
            <a:ext cx="4754754" cy="3538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89" y="3185023"/>
            <a:ext cx="4431160" cy="33109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95465" y="9633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 smtClean="0"/>
              <a:t>A	1	0.99</a:t>
            </a:r>
          </a:p>
          <a:p>
            <a:r>
              <a:rPr lang="nb-NO" dirty="0" smtClean="0"/>
              <a:t>B	1	0.99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1668"/>
            <a:ext cx="3600777" cy="267496"/>
          </a:xfrm>
        </p:spPr>
        <p:txBody>
          <a:bodyPr>
            <a:noAutofit/>
          </a:bodyPr>
          <a:lstStyle/>
          <a:p>
            <a:r>
              <a:rPr lang="en-US" sz="1800" dirty="0" smtClean="0"/>
              <a:t>Seeds: A 1.0, B 1.0</a:t>
            </a:r>
            <a:br>
              <a:rPr lang="en-US" sz="1800" dirty="0" smtClean="0"/>
            </a:br>
            <a:r>
              <a:rPr lang="en-US" sz="1800" dirty="0" err="1" smtClean="0"/>
              <a:t>solve_diffusion_eqn</a:t>
            </a:r>
            <a:r>
              <a:rPr lang="en-US" sz="1800" dirty="0" smtClean="0"/>
              <a:t> (</a:t>
            </a:r>
            <a:r>
              <a:rPr lang="en-US" sz="1800" dirty="0" err="1" smtClean="0"/>
              <a:t>tol</a:t>
            </a:r>
            <a:r>
              <a:rPr lang="en-US" sz="1800" dirty="0" smtClean="0"/>
              <a:t> = 0.01)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47744" cy="1356243"/>
          </a:xfrm>
        </p:spPr>
        <p:txBody>
          <a:bodyPr>
            <a:normAutofit fontScale="85000" lnSpcReduction="20000"/>
          </a:bodyPr>
          <a:lstStyle/>
          <a:p>
            <a:r>
              <a:rPr lang="mr-IN" sz="1200" dirty="0"/>
              <a:t>{'A': OrderedDict([('A', [1.0, 1]), ('B', [0.990215549310885, 0]), ('1', [0.9951401049860942, 0]), ('3', [0.9988396279511981, 0]), ('2', [0.9944258792648063, 0]), ('5', [0.9919796891883057, 0]), ('4', [0.9958385890143236, 0]), ('6', [0.1856858082089944, 0])]), 'B': OrderedDict([('B', [1.0, 1]), ('A', [0.990215549310885, 0]), ('1', [0.9951401049860942, 0]), ('3', [0.9988396279511981, 0]), ('2', [0.9944258792648063, 0]), ('5', [0.9919796891883057, 0]), ('4', [0.9958385890143236, 0]), ('6', [0.1856858082089944, 0])])}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01" y="2956444"/>
            <a:ext cx="4797945" cy="3574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47" y="3137667"/>
            <a:ext cx="4437645" cy="3405635"/>
          </a:xfrm>
          <a:prstGeom prst="rect">
            <a:avLst/>
          </a:prstGeom>
        </p:spPr>
      </p:pic>
      <p:pic>
        <p:nvPicPr>
          <p:cNvPr id="4" name="Picture 3" descr="Screen Shot 2018-03-30 at 10.23.24ED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65" y="406249"/>
            <a:ext cx="1917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6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1668"/>
            <a:ext cx="3600777" cy="267496"/>
          </a:xfrm>
        </p:spPr>
        <p:txBody>
          <a:bodyPr>
            <a:noAutofit/>
          </a:bodyPr>
          <a:lstStyle/>
          <a:p>
            <a:r>
              <a:rPr lang="en-US" sz="1800" dirty="0" smtClean="0"/>
              <a:t>Seeds: A 1.0, B 0.5</a:t>
            </a:r>
            <a:br>
              <a:rPr lang="en-US" sz="1800" dirty="0" smtClean="0"/>
            </a:br>
            <a:r>
              <a:rPr lang="en-US" sz="1800" dirty="0" err="1" smtClean="0"/>
              <a:t>solve_diffusion_eqn</a:t>
            </a:r>
            <a:r>
              <a:rPr lang="en-US" sz="1800" dirty="0" smtClean="0"/>
              <a:t> (</a:t>
            </a:r>
            <a:r>
              <a:rPr lang="en-US" sz="1800" dirty="0" err="1" smtClean="0"/>
              <a:t>tol</a:t>
            </a:r>
            <a:r>
              <a:rPr lang="en-US" sz="1800" dirty="0" smtClean="0"/>
              <a:t> = 0.01)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47744" cy="1356243"/>
          </a:xfrm>
        </p:spPr>
        <p:txBody>
          <a:bodyPr>
            <a:normAutofit fontScale="92500" lnSpcReduction="20000"/>
          </a:bodyPr>
          <a:lstStyle/>
          <a:p>
            <a:r>
              <a:rPr lang="mr-IN" sz="1100" dirty="0"/>
              <a:t>{'A': OrderedDict([('A', [1.0, 1]), ('B', [0.990215549310885, 0]), ('1', [0.9951401049860942, 0]), ('3', [0.9988396279511981, 0]), ('2', [0.9944258792648063, 0]), ('5', [0.9919796891883057, 0]), ('4', [0.9958385890143236, 0]), ('6', [0.1856858082089944, 0])]), 'B': OrderedDict([('B', [0.5, 1]), ('A', [0.4951077746554425, 0]), ('1', [0.4975700524930471, 0]), ('3', [0.49941981397559904, 0]), ('2', [0.49721293963240315, 0]), ('5', [0.49598984459415285, 0]), ('4', [0.4979192945071618, 0]), ('6', [0.0928429041044972, 0])])}</a:t>
            </a:r>
            <a:endParaRPr lang="mr-IN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06" y="2956444"/>
            <a:ext cx="4754754" cy="3574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47" y="3185023"/>
            <a:ext cx="4437645" cy="3310923"/>
          </a:xfrm>
          <a:prstGeom prst="rect">
            <a:avLst/>
          </a:prstGeom>
        </p:spPr>
      </p:pic>
      <p:pic>
        <p:nvPicPr>
          <p:cNvPr id="4" name="Picture 3" descr="Screen Shot 2018-03-30 at 10.23.24ED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65" y="406249"/>
            <a:ext cx="1917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4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35092" y="71187"/>
            <a:ext cx="6202838" cy="406902"/>
          </a:xfrm>
        </p:spPr>
        <p:txBody>
          <a:bodyPr>
            <a:noAutofit/>
          </a:bodyPr>
          <a:lstStyle/>
          <a:p>
            <a:r>
              <a:rPr lang="en-US" sz="2400" dirty="0" smtClean="0"/>
              <a:t>Voting Modules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971668"/>
            <a:ext cx="3600777" cy="267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Seeds: A 1.0, B 1.0</a:t>
            </a:r>
            <a:br>
              <a:rPr lang="en-US" sz="1800" dirty="0" smtClean="0"/>
            </a:br>
            <a:r>
              <a:rPr lang="en-US" sz="1800" dirty="0" err="1" smtClean="0"/>
              <a:t>solve_diffusion_eqn</a:t>
            </a:r>
            <a:r>
              <a:rPr lang="en-US" sz="1800" dirty="0" smtClean="0"/>
              <a:t> (</a:t>
            </a:r>
            <a:r>
              <a:rPr lang="en-US" sz="1800" dirty="0" err="1" smtClean="0"/>
              <a:t>tol</a:t>
            </a:r>
            <a:r>
              <a:rPr lang="en-US" sz="1800" dirty="0" smtClean="0"/>
              <a:t> = 0.01)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6" name="Picture 5" descr="Screen Shot 2018-04-10 at 09.47.26ED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41" y="218349"/>
            <a:ext cx="2708310" cy="1409053"/>
          </a:xfrm>
          <a:prstGeom prst="rect">
            <a:avLst/>
          </a:prstGeom>
        </p:spPr>
      </p:pic>
      <p:pic>
        <p:nvPicPr>
          <p:cNvPr id="8" name="Picture 7" descr="Screen Shot 2018-04-10 at 09.48.47ED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802"/>
            <a:ext cx="4273366" cy="3066500"/>
          </a:xfrm>
          <a:prstGeom prst="rect">
            <a:avLst/>
          </a:prstGeom>
        </p:spPr>
      </p:pic>
      <p:pic>
        <p:nvPicPr>
          <p:cNvPr id="9" name="Picture 8" descr="Screen Shot 2018-04-10 at 09.49.03ED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60" y="1761578"/>
            <a:ext cx="4450136" cy="3262617"/>
          </a:xfrm>
          <a:prstGeom prst="rect">
            <a:avLst/>
          </a:prstGeom>
        </p:spPr>
      </p:pic>
      <p:pic>
        <p:nvPicPr>
          <p:cNvPr id="10" name="Picture 9" descr="Screen Shot 2018-04-10 at 09.50.56ED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6" y="5262528"/>
            <a:ext cx="8140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2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35092" y="71187"/>
            <a:ext cx="6202838" cy="406902"/>
          </a:xfrm>
        </p:spPr>
        <p:txBody>
          <a:bodyPr>
            <a:noAutofit/>
          </a:bodyPr>
          <a:lstStyle/>
          <a:p>
            <a:r>
              <a:rPr lang="en-US" sz="2400" dirty="0" smtClean="0"/>
              <a:t>Voting Modules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971668"/>
            <a:ext cx="3600777" cy="267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Seeds: A 1.0, B 0.3</a:t>
            </a:r>
            <a:br>
              <a:rPr lang="en-US" sz="1800" dirty="0" smtClean="0"/>
            </a:br>
            <a:r>
              <a:rPr lang="en-US" sz="1800" dirty="0" err="1" smtClean="0"/>
              <a:t>solve_diffusion_eqn</a:t>
            </a:r>
            <a:r>
              <a:rPr lang="en-US" sz="1800" dirty="0" smtClean="0"/>
              <a:t> (</a:t>
            </a:r>
            <a:r>
              <a:rPr lang="en-US" sz="1800" dirty="0" err="1" smtClean="0"/>
              <a:t>tol</a:t>
            </a:r>
            <a:r>
              <a:rPr lang="en-US" sz="1800" dirty="0" smtClean="0"/>
              <a:t> = 0.1)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69" y="218349"/>
            <a:ext cx="2693253" cy="1409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3" y="1498802"/>
            <a:ext cx="4012860" cy="306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75" y="1761578"/>
            <a:ext cx="4388706" cy="3262617"/>
          </a:xfrm>
          <a:prstGeom prst="rect">
            <a:avLst/>
          </a:prstGeom>
        </p:spPr>
      </p:pic>
      <p:pic>
        <p:nvPicPr>
          <p:cNvPr id="3" name="Picture 2" descr="Screen Shot 2018-04-10 at 09.54.59ED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59" y="5505450"/>
            <a:ext cx="7289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0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1249</Words>
  <Application>Microsoft Macintosh PowerPoint</Application>
  <PresentationFormat>On-screen Show (4:3)</PresentationFormat>
  <Paragraphs>51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Seeds: A 1.0, B 1.0 Nodes: A-1 0.99,A-2 10^E-05 solve_diffusion_eqn (tol = 0.00001) </vt:lpstr>
      <vt:lpstr>Seeds: A 1.0, B 1.0 Nodes: A-1 0.99,A-2 10^E-05 solve_diffusion_eqn (tol = 0.01) </vt:lpstr>
      <vt:lpstr>Seeds: A 1.0, B 1.0 Nodes: A-1 0.99,A-2 0.99 solve_diffusion_eqn (tol = 0.01) </vt:lpstr>
      <vt:lpstr>Seeds: A 1.0, B 1.0 solve_diffusion_eqn (tol = 0.01) </vt:lpstr>
      <vt:lpstr>Seeds: A 1.0, B 10E-05 solve_diffusion_eqn (tol = 0.01) </vt:lpstr>
      <vt:lpstr>Seeds: A 1.0, B 1.0 solve_diffusion_eqn (tol = 0.01) </vt:lpstr>
      <vt:lpstr>Seeds: A 1.0, B 0.5 solve_diffusion_eqn (tol = 0.01) </vt:lpstr>
      <vt:lpstr>Voting Modules</vt:lpstr>
      <vt:lpstr>Voting Modules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Seeds: A, B</dc:title>
  <dc:creator>Peiwen Cai</dc:creator>
  <cp:lastModifiedBy>Peiwen Cai</cp:lastModifiedBy>
  <cp:revision>32</cp:revision>
  <dcterms:created xsi:type="dcterms:W3CDTF">2018-03-30T13:35:18Z</dcterms:created>
  <dcterms:modified xsi:type="dcterms:W3CDTF">2018-05-11T03:05:43Z</dcterms:modified>
</cp:coreProperties>
</file>