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C3C5-443E-430D-A721-522E1DB22A9B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078B19B-D846-4D47-8D16-1F2849FF70F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66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C3C5-443E-430D-A721-522E1DB22A9B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B19B-D846-4D47-8D16-1F2849FF70F2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20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C3C5-443E-430D-A721-522E1DB22A9B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B19B-D846-4D47-8D16-1F2849FF70F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08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C3C5-443E-430D-A721-522E1DB22A9B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B19B-D846-4D47-8D16-1F2849FF70F2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66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C3C5-443E-430D-A721-522E1DB22A9B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B19B-D846-4D47-8D16-1F2849FF70F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31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C3C5-443E-430D-A721-522E1DB22A9B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B19B-D846-4D47-8D16-1F2849FF70F2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1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C3C5-443E-430D-A721-522E1DB22A9B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B19B-D846-4D47-8D16-1F2849FF70F2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10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C3C5-443E-430D-A721-522E1DB22A9B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B19B-D846-4D47-8D16-1F2849FF70F2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21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C3C5-443E-430D-A721-522E1DB22A9B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B19B-D846-4D47-8D16-1F2849FF7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5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C3C5-443E-430D-A721-522E1DB22A9B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B19B-D846-4D47-8D16-1F2849FF70F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3B6C3C5-443E-430D-A721-522E1DB22A9B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B19B-D846-4D47-8D16-1F2849FF70F2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24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6C3C5-443E-430D-A721-522E1DB22A9B}" type="datetimeFigureOut">
              <a:rPr lang="es-ES" smtClean="0"/>
              <a:t>22/04/2018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078B19B-D846-4D47-8D16-1F2849FF70F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10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1256F33-B03F-4081-9208-6D016D711882}"/>
              </a:ext>
            </a:extLst>
          </p:cNvPr>
          <p:cNvSpPr/>
          <p:nvPr/>
        </p:nvSpPr>
        <p:spPr>
          <a:xfrm>
            <a:off x="4945487" y="463639"/>
            <a:ext cx="2743200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Metodos</a:t>
            </a:r>
            <a:r>
              <a:rPr lang="es-CO" dirty="0"/>
              <a:t> y atributos</a:t>
            </a:r>
          </a:p>
          <a:p>
            <a:pPr algn="ctr"/>
            <a:r>
              <a:rPr lang="es-CO" dirty="0"/>
              <a:t> de una calculadora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2ACB0E-D4E6-4872-A665-C9361BAE76F6}"/>
              </a:ext>
            </a:extLst>
          </p:cNvPr>
          <p:cNvSpPr/>
          <p:nvPr/>
        </p:nvSpPr>
        <p:spPr>
          <a:xfrm>
            <a:off x="2240924" y="1674254"/>
            <a:ext cx="2704563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Metodos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8E9B7A3-0DA8-40AB-A280-C061B7BB1B01}"/>
              </a:ext>
            </a:extLst>
          </p:cNvPr>
          <p:cNvSpPr/>
          <p:nvPr/>
        </p:nvSpPr>
        <p:spPr>
          <a:xfrm>
            <a:off x="7688687" y="1674254"/>
            <a:ext cx="2704563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Atribitos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7C807CF-955E-4157-A338-371AB2522514}"/>
              </a:ext>
            </a:extLst>
          </p:cNvPr>
          <p:cNvSpPr/>
          <p:nvPr/>
        </p:nvSpPr>
        <p:spPr>
          <a:xfrm>
            <a:off x="2240924" y="2923504"/>
            <a:ext cx="2743200" cy="50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Sumar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4724D79-3BED-49A3-9BB8-E3414415A0A5}"/>
              </a:ext>
            </a:extLst>
          </p:cNvPr>
          <p:cNvSpPr/>
          <p:nvPr/>
        </p:nvSpPr>
        <p:spPr>
          <a:xfrm>
            <a:off x="2279561" y="3683357"/>
            <a:ext cx="2665926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Restar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657446-2C80-4F83-8CAA-1136A2305C0A}"/>
              </a:ext>
            </a:extLst>
          </p:cNvPr>
          <p:cNvSpPr/>
          <p:nvPr/>
        </p:nvSpPr>
        <p:spPr>
          <a:xfrm>
            <a:off x="2279561" y="4491506"/>
            <a:ext cx="2665926" cy="740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Multiplicar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3881B2-9D56-448B-A61D-B25DC01C843B}"/>
              </a:ext>
            </a:extLst>
          </p:cNvPr>
          <p:cNvSpPr/>
          <p:nvPr/>
        </p:nvSpPr>
        <p:spPr>
          <a:xfrm>
            <a:off x="2240924" y="5486399"/>
            <a:ext cx="2665926" cy="50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Dividir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D6F034-0CEA-48F8-B8BA-EF83E7E71476}"/>
              </a:ext>
            </a:extLst>
          </p:cNvPr>
          <p:cNvSpPr/>
          <p:nvPr/>
        </p:nvSpPr>
        <p:spPr>
          <a:xfrm>
            <a:off x="7688687" y="2923504"/>
            <a:ext cx="2743200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Hace Operaciones</a:t>
            </a:r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B3E9334-B693-4F20-80EA-228005A587CC}"/>
              </a:ext>
            </a:extLst>
          </p:cNvPr>
          <p:cNvSpPr/>
          <p:nvPr/>
        </p:nvSpPr>
        <p:spPr>
          <a:xfrm>
            <a:off x="7688687" y="3799268"/>
            <a:ext cx="2704563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Negra</a:t>
            </a:r>
          </a:p>
          <a:p>
            <a:pPr algn="ctr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3D3CD2D-E785-4D07-9B91-A17070FF7D67}"/>
              </a:ext>
            </a:extLst>
          </p:cNvPr>
          <p:cNvSpPr/>
          <p:nvPr/>
        </p:nvSpPr>
        <p:spPr>
          <a:xfrm>
            <a:off x="7688687" y="4610637"/>
            <a:ext cx="2704563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Rectangular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933A152-5CF6-4EA8-B4D2-60CAAC3AABC0}"/>
              </a:ext>
            </a:extLst>
          </p:cNvPr>
          <p:cNvSpPr/>
          <p:nvPr/>
        </p:nvSpPr>
        <p:spPr>
          <a:xfrm>
            <a:off x="7688687" y="5486399"/>
            <a:ext cx="2743200" cy="50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Bateria</a:t>
            </a:r>
            <a:endParaRPr lang="es-ES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707E21A-CFC9-4886-8D31-421031B35C08}"/>
              </a:ext>
            </a:extLst>
          </p:cNvPr>
          <p:cNvCxnSpPr/>
          <p:nvPr/>
        </p:nvCxnSpPr>
        <p:spPr>
          <a:xfrm flipH="1">
            <a:off x="4391696" y="1120462"/>
            <a:ext cx="1107583" cy="553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7B82D93-884F-4688-BE7D-4B02C6283BB6}"/>
              </a:ext>
            </a:extLst>
          </p:cNvPr>
          <p:cNvCxnSpPr/>
          <p:nvPr/>
        </p:nvCxnSpPr>
        <p:spPr>
          <a:xfrm>
            <a:off x="7246515" y="1168758"/>
            <a:ext cx="1150510" cy="505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26AC797-CFE3-416B-BB1D-FC5E33ECC92E}"/>
              </a:ext>
            </a:extLst>
          </p:cNvPr>
          <p:cNvCxnSpPr/>
          <p:nvPr/>
        </p:nvCxnSpPr>
        <p:spPr>
          <a:xfrm>
            <a:off x="3889420" y="2434107"/>
            <a:ext cx="0" cy="48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41C07A5-203F-49D3-A9BF-FC0BB15ED228}"/>
              </a:ext>
            </a:extLst>
          </p:cNvPr>
          <p:cNvCxnSpPr/>
          <p:nvPr/>
        </p:nvCxnSpPr>
        <p:spPr>
          <a:xfrm>
            <a:off x="3889420" y="3429000"/>
            <a:ext cx="0" cy="254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CB5833B-C101-45F7-B3C2-EDCB11100155}"/>
              </a:ext>
            </a:extLst>
          </p:cNvPr>
          <p:cNvCxnSpPr/>
          <p:nvPr/>
        </p:nvCxnSpPr>
        <p:spPr>
          <a:xfrm>
            <a:off x="8822028" y="2434107"/>
            <a:ext cx="0" cy="48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954C652-D179-467E-B2E6-C6D069280AED}"/>
              </a:ext>
            </a:extLst>
          </p:cNvPr>
          <p:cNvCxnSpPr/>
          <p:nvPr/>
        </p:nvCxnSpPr>
        <p:spPr>
          <a:xfrm>
            <a:off x="3889420" y="4237149"/>
            <a:ext cx="0" cy="254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0FD3C9B-B360-4E29-B1B7-2EB5B3BA6CC9}"/>
              </a:ext>
            </a:extLst>
          </p:cNvPr>
          <p:cNvCxnSpPr/>
          <p:nvPr/>
        </p:nvCxnSpPr>
        <p:spPr>
          <a:xfrm>
            <a:off x="3889420" y="5232042"/>
            <a:ext cx="0" cy="254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F563F2A-5F36-4EAE-A2B2-15EB99ADEB8B}"/>
              </a:ext>
            </a:extLst>
          </p:cNvPr>
          <p:cNvCxnSpPr/>
          <p:nvPr/>
        </p:nvCxnSpPr>
        <p:spPr>
          <a:xfrm>
            <a:off x="8822028" y="4353060"/>
            <a:ext cx="0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E7F6213-032C-47D7-8284-9DF88B929243}"/>
              </a:ext>
            </a:extLst>
          </p:cNvPr>
          <p:cNvCxnSpPr/>
          <p:nvPr/>
        </p:nvCxnSpPr>
        <p:spPr>
          <a:xfrm>
            <a:off x="8822028" y="5164429"/>
            <a:ext cx="0" cy="321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784AFC37-1C30-4A37-8903-8579628ED970}"/>
              </a:ext>
            </a:extLst>
          </p:cNvPr>
          <p:cNvCxnSpPr/>
          <p:nvPr/>
        </p:nvCxnSpPr>
        <p:spPr>
          <a:xfrm>
            <a:off x="8822028" y="3580327"/>
            <a:ext cx="0" cy="218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55445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18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Galería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Ringo Agudelo</dc:creator>
  <cp:lastModifiedBy>Ringo Agudelo</cp:lastModifiedBy>
  <cp:revision>1</cp:revision>
  <dcterms:created xsi:type="dcterms:W3CDTF">2018-04-23T04:40:06Z</dcterms:created>
  <dcterms:modified xsi:type="dcterms:W3CDTF">2018-04-23T04:45:21Z</dcterms:modified>
</cp:coreProperties>
</file>