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4CD4-65E3-4B9C-A1AA-C04B2E0A1F98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D843DE0-5FE8-4CD5-BAA9-6ECE2C24EE0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81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4CD4-65E3-4B9C-A1AA-C04B2E0A1F98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DE0-5FE8-4CD5-BAA9-6ECE2C24EE0B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0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4CD4-65E3-4B9C-A1AA-C04B2E0A1F98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DE0-5FE8-4CD5-BAA9-6ECE2C24EE0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4CD4-65E3-4B9C-A1AA-C04B2E0A1F98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DE0-5FE8-4CD5-BAA9-6ECE2C24EE0B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81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4CD4-65E3-4B9C-A1AA-C04B2E0A1F98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DE0-5FE8-4CD5-BAA9-6ECE2C24EE0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13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4CD4-65E3-4B9C-A1AA-C04B2E0A1F98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DE0-5FE8-4CD5-BAA9-6ECE2C24EE0B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4CD4-65E3-4B9C-A1AA-C04B2E0A1F98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DE0-5FE8-4CD5-BAA9-6ECE2C24EE0B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55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4CD4-65E3-4B9C-A1AA-C04B2E0A1F98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DE0-5FE8-4CD5-BAA9-6ECE2C24EE0B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5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4CD4-65E3-4B9C-A1AA-C04B2E0A1F98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DE0-5FE8-4CD5-BAA9-6ECE2C24EE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46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4CD4-65E3-4B9C-A1AA-C04B2E0A1F98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DE0-5FE8-4CD5-BAA9-6ECE2C24EE0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5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AFB4CD4-65E3-4B9C-A1AA-C04B2E0A1F98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DE0-5FE8-4CD5-BAA9-6ECE2C24EE0B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6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B4CD4-65E3-4B9C-A1AA-C04B2E0A1F98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D843DE0-5FE8-4CD5-BAA9-6ECE2C24EE0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6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8672E1A-8535-42BE-BC16-2963E6475886}"/>
              </a:ext>
            </a:extLst>
          </p:cNvPr>
          <p:cNvSpPr/>
          <p:nvPr/>
        </p:nvSpPr>
        <p:spPr>
          <a:xfrm>
            <a:off x="4842456" y="296214"/>
            <a:ext cx="3206840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Métodos y atributos de una cuenta bancaria</a:t>
            </a:r>
          </a:p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B1A2A64-6A8E-4CA3-848E-74C0F583C767}"/>
              </a:ext>
            </a:extLst>
          </p:cNvPr>
          <p:cNvSpPr/>
          <p:nvPr/>
        </p:nvSpPr>
        <p:spPr>
          <a:xfrm>
            <a:off x="2498501" y="1880315"/>
            <a:ext cx="2588654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Metodos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E623A0-D202-4748-8972-B76A1EFD3539}"/>
              </a:ext>
            </a:extLst>
          </p:cNvPr>
          <p:cNvSpPr/>
          <p:nvPr/>
        </p:nvSpPr>
        <p:spPr>
          <a:xfrm>
            <a:off x="7611414" y="1700011"/>
            <a:ext cx="2588654" cy="86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Atributos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6C61AFC-5FD9-40AD-B7A3-E465A33B642F}"/>
              </a:ext>
            </a:extLst>
          </p:cNvPr>
          <p:cNvSpPr/>
          <p:nvPr/>
        </p:nvSpPr>
        <p:spPr>
          <a:xfrm>
            <a:off x="2498502" y="3129566"/>
            <a:ext cx="2588654" cy="82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Sacar Dinero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CBD038-FC82-4C1B-A91C-3CB0DEFC87F0}"/>
              </a:ext>
            </a:extLst>
          </p:cNvPr>
          <p:cNvSpPr/>
          <p:nvPr/>
        </p:nvSpPr>
        <p:spPr>
          <a:xfrm>
            <a:off x="7611414" y="3142445"/>
            <a:ext cx="2588654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Manejar Dinero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3AA7F4B-1E1A-4E8B-AA53-C89E602A0E16}"/>
              </a:ext>
            </a:extLst>
          </p:cNvPr>
          <p:cNvSpPr/>
          <p:nvPr/>
        </p:nvSpPr>
        <p:spPr>
          <a:xfrm>
            <a:off x="2498502" y="4533363"/>
            <a:ext cx="2588654" cy="82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Agregar Dinero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2FD03A5-1107-4F91-8032-E02DAF56A87C}"/>
              </a:ext>
            </a:extLst>
          </p:cNvPr>
          <p:cNvSpPr/>
          <p:nvPr/>
        </p:nvSpPr>
        <p:spPr>
          <a:xfrm>
            <a:off x="2498501" y="5821251"/>
            <a:ext cx="2588654" cy="82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Ver saldo en cuenta</a:t>
            </a:r>
            <a:endParaRPr lang="es-E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EF73487-E713-457C-90CB-C037ECCD3523}"/>
              </a:ext>
            </a:extLst>
          </p:cNvPr>
          <p:cNvCxnSpPr/>
          <p:nvPr/>
        </p:nvCxnSpPr>
        <p:spPr>
          <a:xfrm flipH="1">
            <a:off x="4675031" y="1300766"/>
            <a:ext cx="1030311" cy="57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8A966FC-85C7-406E-A9AA-B8B39F62BEB9}"/>
              </a:ext>
            </a:extLst>
          </p:cNvPr>
          <p:cNvCxnSpPr/>
          <p:nvPr/>
        </p:nvCxnSpPr>
        <p:spPr>
          <a:xfrm>
            <a:off x="7469746" y="1300766"/>
            <a:ext cx="412125" cy="39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62F9282-74BC-492F-A6A5-6C88C7CD17E4}"/>
              </a:ext>
            </a:extLst>
          </p:cNvPr>
          <p:cNvCxnSpPr/>
          <p:nvPr/>
        </p:nvCxnSpPr>
        <p:spPr>
          <a:xfrm>
            <a:off x="9040969" y="2562896"/>
            <a:ext cx="0" cy="57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ABB2030-C70F-48A7-8063-863607A2EA9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792828" y="2562896"/>
            <a:ext cx="1" cy="56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61216E2-7A24-4E61-AFF2-3EABBE74C7F1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792829" y="3953814"/>
            <a:ext cx="0" cy="57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47F598C-7E12-49A9-AC29-F810F0ADAD3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792828" y="5357611"/>
            <a:ext cx="1" cy="46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47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19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Galería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Ringo Agudelo</dc:creator>
  <cp:lastModifiedBy>Ringo Agudelo</cp:lastModifiedBy>
  <cp:revision>1</cp:revision>
  <dcterms:created xsi:type="dcterms:W3CDTF">2018-04-23T04:45:38Z</dcterms:created>
  <dcterms:modified xsi:type="dcterms:W3CDTF">2018-04-23T04:48:26Z</dcterms:modified>
</cp:coreProperties>
</file>