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1020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7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7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9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1978-5F72-4BFE-9609-62E91CAE845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3AE9-16DB-4E08-B61A-525818B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402" y="2633302"/>
            <a:ext cx="594105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800" b="1" dirty="0" smtClean="0"/>
              <a:t>데이터베이스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테이블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04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2147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4" y="1560793"/>
            <a:ext cx="4741931" cy="45702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3940" y="5532120"/>
            <a:ext cx="153924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" y="5215169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구현 여부에 따라서 사용 결정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47" y="2021185"/>
            <a:ext cx="5242917" cy="3384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1602" y="5537061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Modal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제작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중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19976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ENDINFO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60" y="1472345"/>
            <a:ext cx="89630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04" y="1743780"/>
            <a:ext cx="4755592" cy="4676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4454" y="774357"/>
            <a:ext cx="25401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ENDTWOINFO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978058" y="5743135"/>
            <a:ext cx="153924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7498" y="5426184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구현 여부에 따라서 사용 결정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3499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NOTICEINFO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54" y="1596430"/>
            <a:ext cx="8581763" cy="48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6805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SCHEDULEINFO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23" y="1544357"/>
            <a:ext cx="8748399" cy="48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54" y="1439023"/>
            <a:ext cx="8622314" cy="505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4454" y="774357"/>
            <a:ext cx="15327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USER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4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54" y="1403779"/>
            <a:ext cx="8677275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4454" y="774357"/>
            <a:ext cx="22365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SHOWINFO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50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130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PLANINFO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09" y="1458098"/>
            <a:ext cx="5173509" cy="5000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4616" y="820523"/>
            <a:ext cx="334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-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협업팀</a:t>
            </a:r>
            <a:r>
              <a:rPr lang="ko-KR" altLang="en-US" sz="1200" dirty="0" smtClean="0">
                <a:solidFill>
                  <a:srgbClr val="FF0000"/>
                </a:solidFill>
              </a:rPr>
              <a:t> 초대는 타입을 몰라</a:t>
            </a:r>
            <a:r>
              <a:rPr lang="ko-KR" altLang="en-US" sz="1200" dirty="0">
                <a:solidFill>
                  <a:srgbClr val="FF0000"/>
                </a:solidFill>
              </a:rPr>
              <a:t>서</a:t>
            </a:r>
            <a:r>
              <a:rPr lang="ko-KR" altLang="en-US" sz="1200" dirty="0" smtClean="0">
                <a:solidFill>
                  <a:srgbClr val="FF0000"/>
                </a:solidFill>
              </a:rPr>
              <a:t> 일단 제외시킴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34" y="2458236"/>
            <a:ext cx="4538977" cy="1941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4922" y="4474003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아직 </a:t>
            </a:r>
            <a:r>
              <a:rPr lang="en-US" altLang="ko-KR" sz="1200" dirty="0" smtClean="0">
                <a:solidFill>
                  <a:srgbClr val="FF0000"/>
                </a:solidFill>
              </a:rPr>
              <a:t>Modal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제작</a:t>
            </a:r>
            <a:r>
              <a:rPr lang="en-US" altLang="ko-KR" sz="1200" dirty="0" smtClean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0938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HALLINFO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8" y="1624719"/>
            <a:ext cx="5464003" cy="48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1419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HOPEINFO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05" y="1272586"/>
            <a:ext cx="3237190" cy="54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454" y="774357"/>
            <a:ext cx="27288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HOPETECHINFO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94" y="1775710"/>
            <a:ext cx="8504022" cy="47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10" y="1515764"/>
            <a:ext cx="4153379" cy="5007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4454" y="774357"/>
            <a:ext cx="21018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TECHINFO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48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83" y="1274933"/>
            <a:ext cx="9544050" cy="536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4454" y="774357"/>
            <a:ext cx="30450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PRODUCTIONINFO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29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</Words>
  <Application>Microsoft Office PowerPoint</Application>
  <PresentationFormat>와이드스크린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KITECH_CT</dc:creator>
  <cp:lastModifiedBy>KITECH_CT</cp:lastModifiedBy>
  <cp:revision>41</cp:revision>
  <dcterms:created xsi:type="dcterms:W3CDTF">2022-02-11T10:26:10Z</dcterms:created>
  <dcterms:modified xsi:type="dcterms:W3CDTF">2022-02-11T12:04:44Z</dcterms:modified>
</cp:coreProperties>
</file>