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6E3A4-4B17-4774-8344-F1DCBB6D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99BF0-DC4D-4E16-A799-7543B1C14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7BE2E-2335-416C-BAD8-291AAAE3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156B4-7802-441A-9B05-5D8C915A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A9CD5-2C7F-4E1F-8011-402D1DBF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A2EC0-9572-4C3F-BB2E-CD34838F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70D05-43A5-4867-A2DB-476E08A22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6E303-DB59-4D88-ADC4-E51C5428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0246B-1FBB-4E18-99BE-59507CFF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ACEE6-1114-4263-A115-6D9D7BE7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4CCC9A-5B80-44F9-8437-C6D6279CD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EDD2C-FBE7-4716-9A1E-73B1E3AA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64170-2FD4-41B7-8FA0-84745CE0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FAFE7-CB6C-49D6-B8F4-8FED85C7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371CD-2CFE-472A-BC0D-EF84B7BC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D92A-355D-4197-9D20-25598A15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08E6A-2526-44F0-B4BB-DFC1C87A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36410-F981-4D5B-A6FD-5A55A09D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5B953-F9A0-40F0-86A6-F307BB0B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B34BD-802E-4BDF-87EF-2F6BAF24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2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2D209-8E9A-4E7C-8B2A-5A537437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93B16-1F39-4507-B196-6DD7A2A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269D3-727C-4712-B95F-A27B3515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8ED2C-B9D1-455C-9EBA-7F2FEC2D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F68ED-1042-46F5-9AC0-70EA64E1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37C81-B22D-451C-9BC0-A4ABF05A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6BA31-7DF6-4DF5-979E-2064341A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D276D-BD12-4185-BFAA-A59C0505B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69B94-6693-4BA4-BC61-7EF5F712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3A0E7-84D6-4F91-BE60-B861B6A9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8C70B-8E17-43B4-B044-66C34D82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8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D26A7-94A1-41E5-B0C7-6453CC4F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818A-1345-4C3B-A045-93DA433F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96B15-8FEF-49E8-BFF9-68A6F40A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E642E-AB8E-4102-9FDF-2203B4749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D4D80-6AD1-4C98-ADF0-BB49020C9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E6B46-4117-41E9-A49A-DEEB37E9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8AEFBA-0C31-46E6-91CA-67FDF537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1590D6-0235-4529-A1D8-2E7FBFC8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25BF0-0FA7-40CB-BE58-861F1F0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AEBF8B-374C-4205-AA75-8A41715B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90359E-BE17-4D2D-A573-C708C879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F33615-3423-47C1-866C-86E01BE5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2577E3-D7C2-438A-8F65-B934BC6F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D55BE-26AE-4062-9ABD-BE776FA2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3C61B-EDA3-4037-BA40-7A1B030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C7310-2462-4999-B31D-05BC2518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CF4B3-2573-4BAC-9B29-929FF8C4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57CCE-7B37-4C76-BFBD-64EFDDE4D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52859-8852-44B1-B779-008927EA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8FBAF-61A6-4ADB-BC34-2C3C5C02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4B768-85E2-4FD6-8411-22D8988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FD03E-79CF-43A2-B49C-5737EA80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352AFC-5E37-46FD-A502-704B8C965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B5097-AB81-4B5A-9AEC-0C41FCF0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5E4A5-4C1C-42E5-A61A-7A522E3E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05AE8-22F2-46D6-B79F-2BE490FF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1EF64-1010-48AB-B933-D3B487BC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3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CCE935-8D4B-45CE-9A19-BFC28641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5F644-1FD0-4A2D-98D1-CB5845E2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2C177-6CA9-4ACB-9E4A-7A1BF1F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25D9F-11B5-42BD-8B2F-49FED79C52D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4033B-45F6-44A1-B3B2-772BBC5E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EDAF5-FFF3-4F3C-9A96-CC2944682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F71B-A87D-4031-AD91-DE7412CA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909AE3-FDA6-4C79-A2ED-6D4758CF2750}"/>
              </a:ext>
            </a:extLst>
          </p:cNvPr>
          <p:cNvGrpSpPr/>
          <p:nvPr/>
        </p:nvGrpSpPr>
        <p:grpSpPr>
          <a:xfrm>
            <a:off x="3833201" y="1519165"/>
            <a:ext cx="4371077" cy="3203202"/>
            <a:chOff x="3765636" y="1886122"/>
            <a:chExt cx="4371077" cy="32032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ACED2CC-A449-43CB-8DDF-639C24296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36" y="1886122"/>
              <a:ext cx="3133929" cy="320320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E8BE51C-6656-4261-AA42-F1933EF8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410" y="1886122"/>
              <a:ext cx="3117303" cy="3203202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D0C44E1-84A0-49E9-A6C1-E02AF77F3A06}"/>
              </a:ext>
            </a:extLst>
          </p:cNvPr>
          <p:cNvGrpSpPr/>
          <p:nvPr/>
        </p:nvGrpSpPr>
        <p:grpSpPr>
          <a:xfrm>
            <a:off x="9393159" y="2338431"/>
            <a:ext cx="4371077" cy="3203202"/>
            <a:chOff x="863044" y="2599186"/>
            <a:chExt cx="4371077" cy="3203202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404BA635-BF90-4AA9-A493-3422C2D7C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44" y="2599186"/>
              <a:ext cx="3133929" cy="320320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D27B2F-903B-4B75-B437-F3886284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818" y="2599186"/>
              <a:ext cx="3117303" cy="3203202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6F815E-E124-403B-845F-1D4D0770BE60}"/>
              </a:ext>
            </a:extLst>
          </p:cNvPr>
          <p:cNvGrpSpPr/>
          <p:nvPr/>
        </p:nvGrpSpPr>
        <p:grpSpPr>
          <a:xfrm>
            <a:off x="8080427" y="786772"/>
            <a:ext cx="4371077" cy="3203202"/>
            <a:chOff x="863043" y="4688045"/>
            <a:chExt cx="4371077" cy="320320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0716B30-B18B-41FE-873C-C7AF6410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43" y="4688045"/>
              <a:ext cx="3133929" cy="320320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FC2054C-3FF9-4B81-8500-D70852C4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817" y="4688045"/>
              <a:ext cx="3117303" cy="3203202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5C39B142-F9EF-4B7F-A389-BDD3ACF72E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537" y="1200442"/>
            <a:ext cx="5486453" cy="18703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8B8AB77-436A-421D-A2DB-22B22056E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92" y="4252694"/>
            <a:ext cx="5486453" cy="18703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E41A0AF-ACBB-4527-AD19-6F801ABCF7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27" y="5338835"/>
            <a:ext cx="5486453" cy="18703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3486F02-48D9-4A65-AD49-442899CE56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73" y="5541633"/>
            <a:ext cx="3034175" cy="936576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368892DC-AFBA-4775-80E1-FC05DB3CA8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66" y="5448947"/>
            <a:ext cx="3034175" cy="936576"/>
          </a:xfrm>
          <a:prstGeom prst="rect">
            <a:avLst/>
          </a:prstGeom>
        </p:spPr>
      </p:pic>
      <p:pic>
        <p:nvPicPr>
          <p:cNvPr id="34" name="그림 33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31081FFC-570E-49EA-82BE-BF52DBB12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75" y="4342337"/>
            <a:ext cx="3034175" cy="9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801EF5-BCD3-4B1D-80F3-53A07FAAA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-12469" r="13371" b="12469"/>
          <a:stretch/>
        </p:blipFill>
        <p:spPr>
          <a:xfrm>
            <a:off x="4066887" y="1636356"/>
            <a:ext cx="3203202" cy="32032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246926-F614-42C9-B769-3185DEA71D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t="-11492" r="13370" b="11492"/>
          <a:stretch/>
        </p:blipFill>
        <p:spPr>
          <a:xfrm>
            <a:off x="685555" y="1827399"/>
            <a:ext cx="3203202" cy="3203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329AD7-F5C9-4EC0-BBFF-6AB5AE893E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-12235" r="13371" b="12235"/>
          <a:stretch/>
        </p:blipFill>
        <p:spPr>
          <a:xfrm>
            <a:off x="7768852" y="1356561"/>
            <a:ext cx="3203202" cy="32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801EF5-BCD3-4B1D-80F3-53A07FAAA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-12469" r="13371" b="12469"/>
          <a:stretch/>
        </p:blipFill>
        <p:spPr>
          <a:xfrm>
            <a:off x="4021167" y="-38643"/>
            <a:ext cx="3203202" cy="320320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246926-F614-42C9-B769-3185DEA71D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t="-11492" r="13370" b="11492"/>
          <a:stretch/>
        </p:blipFill>
        <p:spPr>
          <a:xfrm>
            <a:off x="513639" y="-38643"/>
            <a:ext cx="3203202" cy="3203202"/>
          </a:xfrm>
          <a:prstGeom prst="rect">
            <a:avLst/>
          </a:prstGeom>
          <a:solidFill>
            <a:srgbClr val="D4AF37"/>
          </a:solidFill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329AD7-F5C9-4EC0-BBFF-6AB5AE893E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-12235" r="13371" b="12235"/>
          <a:stretch/>
        </p:blipFill>
        <p:spPr>
          <a:xfrm>
            <a:off x="7833021" y="0"/>
            <a:ext cx="3203202" cy="32032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DAD0CC-5BE8-4A25-9337-EC033C8315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t="-11492" r="13370" b="11492"/>
          <a:stretch/>
        </p:blipFill>
        <p:spPr>
          <a:xfrm>
            <a:off x="513639" y="3689481"/>
            <a:ext cx="3203202" cy="320320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59A84E-B100-4C51-A537-B09C9B7B7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-12469" r="13371" b="12469"/>
          <a:stretch/>
        </p:blipFill>
        <p:spPr>
          <a:xfrm>
            <a:off x="4021167" y="3654798"/>
            <a:ext cx="3203202" cy="32032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4ABC3B-D56C-4602-ABB2-A544868ADA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-12235" r="13371" b="12235"/>
          <a:stretch/>
        </p:blipFill>
        <p:spPr>
          <a:xfrm>
            <a:off x="7833021" y="3708389"/>
            <a:ext cx="3203202" cy="3203202"/>
          </a:xfrm>
          <a:prstGeom prst="rect">
            <a:avLst/>
          </a:prstGeom>
          <a:solidFill>
            <a:srgbClr val="D4AF37"/>
          </a:solidFill>
        </p:spPr>
      </p:pic>
    </p:spTree>
    <p:extLst>
      <p:ext uri="{BB962C8B-B14F-4D97-AF65-F5344CB8AC3E}">
        <p14:creationId xmlns:p14="http://schemas.microsoft.com/office/powerpoint/2010/main" val="25550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F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37AD8F-ECCE-4D38-813F-8EACCEB9E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-12469" r="13371" b="12469"/>
          <a:stretch/>
        </p:blipFill>
        <p:spPr>
          <a:xfrm>
            <a:off x="2728891" y="2449654"/>
            <a:ext cx="1958691" cy="1958691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A506D23-4E5D-43D9-8465-498AEF516057}"/>
              </a:ext>
            </a:extLst>
          </p:cNvPr>
          <p:cNvGrpSpPr/>
          <p:nvPr/>
        </p:nvGrpSpPr>
        <p:grpSpPr>
          <a:xfrm>
            <a:off x="4713413" y="2628198"/>
            <a:ext cx="4749695" cy="1780147"/>
            <a:chOff x="4713413" y="2628198"/>
            <a:chExt cx="4749695" cy="17801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A86667-0E49-43D0-AF25-B7DD1083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1" r="7368"/>
            <a:stretch/>
          </p:blipFill>
          <p:spPr>
            <a:xfrm>
              <a:off x="4713413" y="2628198"/>
              <a:ext cx="4749695" cy="160160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36EAB1C-EC07-434F-AAC0-FB74D9DF6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3352" y="3604774"/>
              <a:ext cx="3449815" cy="803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479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BA4423-F3C7-4B55-95C2-8805215A8129}"/>
              </a:ext>
            </a:extLst>
          </p:cNvPr>
          <p:cNvGrpSpPr/>
          <p:nvPr/>
        </p:nvGrpSpPr>
        <p:grpSpPr>
          <a:xfrm>
            <a:off x="2728891" y="2449654"/>
            <a:ext cx="6734217" cy="1958691"/>
            <a:chOff x="2262760" y="2449654"/>
            <a:chExt cx="6734217" cy="195869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037AD8F-ECCE-4D38-813F-8EACCEB9ED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71" t="-12469" r="13371" b="12469"/>
            <a:stretch/>
          </p:blipFill>
          <p:spPr>
            <a:xfrm>
              <a:off x="2262760" y="2449654"/>
              <a:ext cx="1958691" cy="1958691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A86667-0E49-43D0-AF25-B7DD1083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1" r="7368"/>
            <a:stretch/>
          </p:blipFill>
          <p:spPr>
            <a:xfrm>
              <a:off x="4247282" y="2628198"/>
              <a:ext cx="4749695" cy="160160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36EAB1C-EC07-434F-AAC0-FB74D9DF6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221" y="3604774"/>
              <a:ext cx="3449815" cy="803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34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F843BEC-A073-4FA4-9D30-6A850427B762}"/>
              </a:ext>
            </a:extLst>
          </p:cNvPr>
          <p:cNvGrpSpPr/>
          <p:nvPr/>
        </p:nvGrpSpPr>
        <p:grpSpPr>
          <a:xfrm>
            <a:off x="2715977" y="2449654"/>
            <a:ext cx="6760046" cy="1958692"/>
            <a:chOff x="2728890" y="4003787"/>
            <a:chExt cx="6760046" cy="195869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7773DB-A89D-468D-9BBB-3E669CD2B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890" y="4003787"/>
              <a:ext cx="1958692" cy="195869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9BF09A8-DBFB-4D6E-B2EE-5459EE6B5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3" r="7596"/>
            <a:stretch/>
          </p:blipFill>
          <p:spPr>
            <a:xfrm>
              <a:off x="4739241" y="4182332"/>
              <a:ext cx="4749695" cy="16016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303ED31-1C95-4335-8079-6AC2805C5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179" y="5158908"/>
              <a:ext cx="3449815" cy="803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72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F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F7D92E7-24FD-4FF4-99B4-3019E0F5FD70}"/>
              </a:ext>
            </a:extLst>
          </p:cNvPr>
          <p:cNvGrpSpPr/>
          <p:nvPr/>
        </p:nvGrpSpPr>
        <p:grpSpPr>
          <a:xfrm>
            <a:off x="3721151" y="1470309"/>
            <a:ext cx="4749695" cy="3626053"/>
            <a:chOff x="3721151" y="1470309"/>
            <a:chExt cx="4749695" cy="362605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00F2213-31E5-4DE8-8082-11C0E6383142}"/>
                </a:ext>
              </a:extLst>
            </p:cNvPr>
            <p:cNvGrpSpPr/>
            <p:nvPr/>
          </p:nvGrpSpPr>
          <p:grpSpPr>
            <a:xfrm>
              <a:off x="3721151" y="3316215"/>
              <a:ext cx="4749695" cy="1780147"/>
              <a:chOff x="4713413" y="2628198"/>
              <a:chExt cx="4749695" cy="178014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413D638-6968-46FE-A07A-0C9EF4552B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61" r="7368"/>
              <a:stretch/>
            </p:blipFill>
            <p:spPr>
              <a:xfrm>
                <a:off x="4713413" y="2628198"/>
                <a:ext cx="4749695" cy="1601601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EFB6FAD-1A9A-4B85-8707-73B3BA322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3352" y="3604774"/>
                <a:ext cx="3449815" cy="803571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024815-5585-4248-BE73-3F378E76F8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71" t="-12469" r="13371" b="12469"/>
            <a:stretch/>
          </p:blipFill>
          <p:spPr>
            <a:xfrm>
              <a:off x="5116654" y="1470309"/>
              <a:ext cx="1958691" cy="1958691"/>
            </a:xfrm>
            <a:prstGeom prst="rect">
              <a:avLst/>
            </a:prstGeom>
            <a:solidFill>
              <a:schemeClr val="tx1"/>
            </a:solidFill>
          </p:spPr>
        </p:pic>
      </p:grpSp>
    </p:spTree>
    <p:extLst>
      <p:ext uri="{BB962C8B-B14F-4D97-AF65-F5344CB8AC3E}">
        <p14:creationId xmlns:p14="http://schemas.microsoft.com/office/powerpoint/2010/main" val="54332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Eun Sung</dc:creator>
  <cp:lastModifiedBy>Choi Eun Sung</cp:lastModifiedBy>
  <cp:revision>3</cp:revision>
  <dcterms:created xsi:type="dcterms:W3CDTF">2021-09-02T06:00:04Z</dcterms:created>
  <dcterms:modified xsi:type="dcterms:W3CDTF">2021-09-06T05:45:55Z</dcterms:modified>
</cp:coreProperties>
</file>