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E5970-690A-491D-B562-EC33BA827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8D7BE-08C2-441D-ACFE-5DC2F783E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DE3C0-06D3-4D3B-82CB-31796185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52AEA-C7A5-43F8-9754-2DB7DB56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7B1A3-83F3-4D08-B6FD-EB3C2682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B0E2D-A97A-4AAF-AB0B-AA80F4A9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E4C41-8E53-4DEF-915C-3589DF064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06A0F-DABD-42C9-9770-4F8EE48C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E89D9-4439-4F45-A6D6-F325BAE6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8E6D0-52BE-4857-8C75-52ED68C1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021FB-5730-4F33-9C77-275EEC737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16836-CF31-4BD5-955F-767B01B1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A4AC8-C03C-4293-97B4-309F6D0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9FE5E-7519-4687-8E74-DA5F3764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78B3B-02A7-4AEC-AB48-4319F9A6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5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32E63-DE2F-4B71-A171-FF8D9117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87C27-FFAA-42C6-A71F-0018F295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6FD95-DF6D-44C4-B462-91BE637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6CAA6-F6CF-4947-808F-AB98B94A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D52A2-C422-449D-B57F-B6EFB378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D20-9A2D-4D71-8AEB-41749F08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5F2A7-1768-4017-A6EB-1DFBB80F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E655F-C6BD-4B85-88C7-1CD536F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03BCF-D3D8-4F94-80DE-BFE69FBE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EE332-78B9-403C-8E2D-D842C5B6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9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B3B7B-6765-48CC-8CDA-602B8765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FD71F-E61E-4295-9D55-D0E198297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8044D-386E-47B7-B5E1-FE91976DE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0DC81-C231-4759-BCAE-E364D884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43F70-BDC0-4AA1-9253-DCC351C9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060089-D290-4442-94F5-14CFA13A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4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F7DC9-F943-4D65-8176-0F24BC4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97961-A354-4897-A59C-A3AD5DF2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0BA5F-7572-4263-8B89-B07BCFDB9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9BBB52-D9E8-4A3C-B851-EEF0448FD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96EA67-5935-45B9-AF5C-59EF8B03D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9E9B29-0173-4865-BF59-30C3D7D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45D5CF-EC0A-4F1E-8665-31BE467F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09663-716C-4620-A21F-1143AB0B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C9E1-2BFB-4F69-9870-E52A4DA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5C074A-8ED9-479E-8BF8-7EBB213F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8350BF-CD94-4CFD-8D5D-11E56153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D480C-C520-4595-B356-527CCD49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27BADE-1F83-44C9-9AD6-EE6AA7D0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0C3B86-5CA9-492C-885E-CDF0F742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87E155-93AB-4F73-A569-8FB19D45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82C92-9A60-4FF2-81DF-42D7B8B0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6245D-5EAD-43DB-B749-083E7C7B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F5B07-ECF4-4E05-86EF-6D05621A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F52BD-A0DC-4A9A-927A-46B7262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19AAA-41A5-4A13-A8B3-C0C34898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AE1A2-F688-46A7-8807-636483E4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3855B-DA06-4C47-A3D3-6D85E851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F02381-A550-44D4-BC09-61A174DB7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13ED6-F027-44E5-9325-C55BE983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3BD35-0CB5-4778-AD1A-DD920226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D22C7-308E-4422-9F24-88AF318D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64FFB-69D0-4D5F-AD3B-8B057FC5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0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8283B5-F9DA-4F10-87E0-AA4BE8DB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E52B0-AE11-44C0-93A9-3B804CEE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81A63-DEEF-49A1-968C-5FF5D6FCA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5A24-2180-4CBB-8F3A-BFC6A8F41D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6A2E5-1F3F-4A46-9F79-0A8B5A5BC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2AACA-C1D3-4251-BE3F-4F4372CE6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62DB-55EE-4227-AEA9-8BA5F9A5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47398A4-0462-4F7B-88FF-F417557A2704}"/>
              </a:ext>
            </a:extLst>
          </p:cNvPr>
          <p:cNvSpPr txBox="1">
            <a:spLocks/>
          </p:cNvSpPr>
          <p:nvPr/>
        </p:nvSpPr>
        <p:spPr>
          <a:xfrm>
            <a:off x="4669023" y="1421534"/>
            <a:ext cx="285395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dirty="0">
                <a:latin typeface="Monoton" pitchFamily="2" charset="0"/>
              </a:rPr>
              <a:t>BC</a:t>
            </a:r>
            <a:endParaRPr lang="en-US" sz="12000" dirty="0">
              <a:latin typeface="Monoton" pitchFamily="2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9505FA6-E04C-4F89-9226-5CCE1B9CBB3A}"/>
              </a:ext>
            </a:extLst>
          </p:cNvPr>
          <p:cNvSpPr txBox="1">
            <a:spLocks/>
          </p:cNvSpPr>
          <p:nvPr/>
        </p:nvSpPr>
        <p:spPr>
          <a:xfrm>
            <a:off x="3719089" y="2840387"/>
            <a:ext cx="4753819" cy="11772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0" b="1" spc="500" dirty="0" err="1">
                <a:latin typeface="Engebrechtre Ex" panose="02010605000000000000" pitchFamily="2" charset="0"/>
              </a:rPr>
              <a:t>BlockCourt</a:t>
            </a:r>
            <a:endParaRPr lang="en-US" sz="7000" b="1" spc="500" dirty="0">
              <a:latin typeface="Engebrechtre Ex" panose="02010605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C21A4-0F9F-43F2-AE86-4471513F2A51}"/>
              </a:ext>
            </a:extLst>
          </p:cNvPr>
          <p:cNvSpPr txBox="1"/>
          <p:nvPr/>
        </p:nvSpPr>
        <p:spPr>
          <a:xfrm>
            <a:off x="4500905" y="3503706"/>
            <a:ext cx="3190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Engebrechtre Rg" panose="02010606000000000000" pitchFamily="2" charset="0"/>
              </a:rPr>
              <a:t>—Lawyer for Victim —</a:t>
            </a:r>
            <a:endParaRPr lang="en-US" sz="3000" dirty="0">
              <a:latin typeface="Engebrechtre Rg" panose="0201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6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84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Engebrechtre Ex</vt:lpstr>
      <vt:lpstr>Engebrechtre Rg</vt:lpstr>
      <vt:lpstr>Monoton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Eun Sung</dc:creator>
  <cp:lastModifiedBy>Choi Eun Sung</cp:lastModifiedBy>
  <cp:revision>4</cp:revision>
  <dcterms:created xsi:type="dcterms:W3CDTF">2021-09-02T08:47:50Z</dcterms:created>
  <dcterms:modified xsi:type="dcterms:W3CDTF">2021-09-06T00:56:18Z</dcterms:modified>
</cp:coreProperties>
</file>