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7B53F-C3BB-483B-8C8D-2531B5A6F112}">
      <dsp:nvSpPr>
        <dsp:cNvPr id="0" name=""/>
        <dsp:cNvSpPr/>
      </dsp:nvSpPr>
      <dsp:spPr>
        <a:xfrm>
          <a:off x="353741" y="-4741"/>
          <a:ext cx="3485130" cy="3485130"/>
        </a:xfrm>
        <a:prstGeom prst="circularArrow">
          <a:avLst>
            <a:gd name="adj1" fmla="val 5274"/>
            <a:gd name="adj2" fmla="val 312630"/>
            <a:gd name="adj3" fmla="val 14326174"/>
            <a:gd name="adj4" fmla="val 17069872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E2C61-6425-4640-909C-00656A7B900D}">
      <dsp:nvSpPr>
        <dsp:cNvPr id="0" name=""/>
        <dsp:cNvSpPr/>
      </dsp:nvSpPr>
      <dsp:spPr>
        <a:xfrm>
          <a:off x="1470799" y="1173"/>
          <a:ext cx="1251014" cy="6255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/>
            <a:t>Create</a:t>
          </a:r>
        </a:p>
      </dsp:txBody>
      <dsp:txXfrm>
        <a:off x="1501334" y="31708"/>
        <a:ext cx="1189944" cy="564437"/>
      </dsp:txXfrm>
    </dsp:sp>
    <dsp:sp modelId="{FBF47795-8134-4B54-AF37-523ED6FDEF9F}">
      <dsp:nvSpPr>
        <dsp:cNvPr id="0" name=""/>
        <dsp:cNvSpPr/>
      </dsp:nvSpPr>
      <dsp:spPr>
        <a:xfrm>
          <a:off x="2698983" y="708515"/>
          <a:ext cx="1251014" cy="6255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/>
            <a:t>Document</a:t>
          </a:r>
        </a:p>
      </dsp:txBody>
      <dsp:txXfrm>
        <a:off x="2729518" y="739050"/>
        <a:ext cx="1189944" cy="564437"/>
      </dsp:txXfrm>
    </dsp:sp>
    <dsp:sp modelId="{C45297F9-5019-40F1-BC26-11A696317A55}">
      <dsp:nvSpPr>
        <dsp:cNvPr id="0" name=""/>
        <dsp:cNvSpPr/>
      </dsp:nvSpPr>
      <dsp:spPr>
        <a:xfrm>
          <a:off x="2698983" y="2122361"/>
          <a:ext cx="1251014" cy="6255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/>
            <a:t>Use</a:t>
          </a:r>
        </a:p>
      </dsp:txBody>
      <dsp:txXfrm>
        <a:off x="2729518" y="2152896"/>
        <a:ext cx="1189944" cy="564437"/>
      </dsp:txXfrm>
    </dsp:sp>
    <dsp:sp modelId="{62AA2BA5-611F-494C-B1D0-A0921BBFACD9}">
      <dsp:nvSpPr>
        <dsp:cNvPr id="0" name=""/>
        <dsp:cNvSpPr/>
      </dsp:nvSpPr>
      <dsp:spPr>
        <a:xfrm>
          <a:off x="1474556" y="2829284"/>
          <a:ext cx="1251014" cy="6255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/>
            <a:t>Store</a:t>
          </a:r>
        </a:p>
      </dsp:txBody>
      <dsp:txXfrm>
        <a:off x="1505091" y="2859819"/>
        <a:ext cx="1189944" cy="564437"/>
      </dsp:txXfrm>
    </dsp:sp>
    <dsp:sp modelId="{E068E2B9-1EF1-481C-B52A-467A3FF42150}">
      <dsp:nvSpPr>
        <dsp:cNvPr id="0" name=""/>
        <dsp:cNvSpPr/>
      </dsp:nvSpPr>
      <dsp:spPr>
        <a:xfrm>
          <a:off x="250130" y="2122361"/>
          <a:ext cx="1251014" cy="6255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/>
            <a:t>Share</a:t>
          </a:r>
        </a:p>
      </dsp:txBody>
      <dsp:txXfrm>
        <a:off x="280665" y="2152896"/>
        <a:ext cx="1189944" cy="564437"/>
      </dsp:txXfrm>
    </dsp:sp>
    <dsp:sp modelId="{4526CD32-D2FE-40FD-89A3-A6382E0D23EE}">
      <dsp:nvSpPr>
        <dsp:cNvPr id="0" name=""/>
        <dsp:cNvSpPr/>
      </dsp:nvSpPr>
      <dsp:spPr>
        <a:xfrm>
          <a:off x="250130" y="708515"/>
          <a:ext cx="1251014" cy="6255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/>
            <a:t>Preserve</a:t>
          </a:r>
        </a:p>
      </dsp:txBody>
      <dsp:txXfrm>
        <a:off x="280665" y="739050"/>
        <a:ext cx="1189944" cy="5644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DD936-DD87-401D-8092-16245D4AB821}">
      <dsp:nvSpPr>
        <dsp:cNvPr id="0" name=""/>
        <dsp:cNvSpPr/>
      </dsp:nvSpPr>
      <dsp:spPr>
        <a:xfrm>
          <a:off x="3550220" y="1185"/>
          <a:ext cx="1129158" cy="1129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/>
            <a:t>CREATING DATA</a:t>
          </a:r>
        </a:p>
      </dsp:txBody>
      <dsp:txXfrm>
        <a:off x="3715581" y="166546"/>
        <a:ext cx="798436" cy="798436"/>
      </dsp:txXfrm>
    </dsp:sp>
    <dsp:sp modelId="{55602E44-A259-403A-AA10-99E2C4CB5EEF}">
      <dsp:nvSpPr>
        <dsp:cNvPr id="0" name=""/>
        <dsp:cNvSpPr/>
      </dsp:nvSpPr>
      <dsp:spPr>
        <a:xfrm rot="12913312">
          <a:off x="4624298" y="795262"/>
          <a:ext cx="436076" cy="381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900" kern="1200"/>
        </a:p>
      </dsp:txBody>
      <dsp:txXfrm>
        <a:off x="4728160" y="904449"/>
        <a:ext cx="321749" cy="228655"/>
      </dsp:txXfrm>
    </dsp:sp>
    <dsp:sp modelId="{89050531-30EB-4718-AD16-9925E6B7109A}">
      <dsp:nvSpPr>
        <dsp:cNvPr id="0" name=""/>
        <dsp:cNvSpPr/>
      </dsp:nvSpPr>
      <dsp:spPr>
        <a:xfrm>
          <a:off x="5020053" y="849793"/>
          <a:ext cx="1129158" cy="1129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/>
            <a:t>PROCESSING DATA</a:t>
          </a:r>
        </a:p>
      </dsp:txBody>
      <dsp:txXfrm>
        <a:off x="5185414" y="1015154"/>
        <a:ext cx="798436" cy="798436"/>
      </dsp:txXfrm>
    </dsp:sp>
    <dsp:sp modelId="{064CA767-CFE9-4BA1-9242-D90A150AD67B}">
      <dsp:nvSpPr>
        <dsp:cNvPr id="0" name=""/>
        <dsp:cNvSpPr/>
      </dsp:nvSpPr>
      <dsp:spPr>
        <a:xfrm rot="16200000">
          <a:off x="5335953" y="2063915"/>
          <a:ext cx="497359" cy="381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900" kern="1200"/>
        </a:p>
      </dsp:txBody>
      <dsp:txXfrm>
        <a:off x="5393117" y="2197297"/>
        <a:ext cx="383032" cy="228655"/>
      </dsp:txXfrm>
    </dsp:sp>
    <dsp:sp modelId="{6EFBBC35-76F6-492F-A2EA-3D4229C3C3AF}">
      <dsp:nvSpPr>
        <dsp:cNvPr id="0" name=""/>
        <dsp:cNvSpPr/>
      </dsp:nvSpPr>
      <dsp:spPr>
        <a:xfrm rot="21387315">
          <a:off x="5020053" y="2547010"/>
          <a:ext cx="1129158" cy="1129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/>
            <a:t>ANALYSING DATA</a:t>
          </a:r>
        </a:p>
      </dsp:txBody>
      <dsp:txXfrm>
        <a:off x="5185414" y="2712371"/>
        <a:ext cx="798436" cy="798436"/>
      </dsp:txXfrm>
    </dsp:sp>
    <dsp:sp modelId="{1A2BB2A6-9C80-4017-B4C9-7787FFE3ECED}">
      <dsp:nvSpPr>
        <dsp:cNvPr id="0" name=""/>
        <dsp:cNvSpPr/>
      </dsp:nvSpPr>
      <dsp:spPr>
        <a:xfrm rot="20058338">
          <a:off x="4640043" y="3341088"/>
          <a:ext cx="434104" cy="381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900" kern="1200"/>
        </a:p>
      </dsp:txBody>
      <dsp:txXfrm rot="10800000">
        <a:off x="4645695" y="3442090"/>
        <a:ext cx="319777" cy="228655"/>
      </dsp:txXfrm>
    </dsp:sp>
    <dsp:sp modelId="{984F2FAB-11C3-44CE-A3CF-C5639BE5D9ED}">
      <dsp:nvSpPr>
        <dsp:cNvPr id="0" name=""/>
        <dsp:cNvSpPr/>
      </dsp:nvSpPr>
      <dsp:spPr>
        <a:xfrm>
          <a:off x="3550220" y="3395618"/>
          <a:ext cx="1129158" cy="1129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/>
            <a:t>PRESERVING DATA</a:t>
          </a:r>
        </a:p>
      </dsp:txBody>
      <dsp:txXfrm>
        <a:off x="3715581" y="3560979"/>
        <a:ext cx="798436" cy="798436"/>
      </dsp:txXfrm>
    </dsp:sp>
    <dsp:sp modelId="{0E2061FF-78E2-478C-98ED-5BE2AC8BF4FE}">
      <dsp:nvSpPr>
        <dsp:cNvPr id="0" name=""/>
        <dsp:cNvSpPr/>
      </dsp:nvSpPr>
      <dsp:spPr>
        <a:xfrm rot="2301361">
          <a:off x="3135227" y="3349608"/>
          <a:ext cx="504070" cy="381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900" kern="1200"/>
        </a:p>
      </dsp:txBody>
      <dsp:txXfrm rot="10800000">
        <a:off x="3147565" y="3390353"/>
        <a:ext cx="389743" cy="228655"/>
      </dsp:txXfrm>
    </dsp:sp>
    <dsp:sp modelId="{AD954F19-3196-4E35-BA10-F0E1D663F060}">
      <dsp:nvSpPr>
        <dsp:cNvPr id="0" name=""/>
        <dsp:cNvSpPr/>
      </dsp:nvSpPr>
      <dsp:spPr>
        <a:xfrm>
          <a:off x="2080387" y="2547010"/>
          <a:ext cx="1129158" cy="1129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/>
            <a:t>GIVING ACCESS TO DATA</a:t>
          </a:r>
        </a:p>
      </dsp:txBody>
      <dsp:txXfrm>
        <a:off x="2245748" y="2712371"/>
        <a:ext cx="798436" cy="798436"/>
      </dsp:txXfrm>
    </dsp:sp>
    <dsp:sp modelId="{73D06381-D924-4AB1-9E68-7059333CAD7E}">
      <dsp:nvSpPr>
        <dsp:cNvPr id="0" name=""/>
        <dsp:cNvSpPr/>
      </dsp:nvSpPr>
      <dsp:spPr>
        <a:xfrm rot="5630031">
          <a:off x="2438238" y="2080956"/>
          <a:ext cx="413457" cy="381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900" kern="1200"/>
        </a:p>
      </dsp:txBody>
      <dsp:txXfrm>
        <a:off x="2499224" y="2100138"/>
        <a:ext cx="299130" cy="228655"/>
      </dsp:txXfrm>
    </dsp:sp>
    <dsp:sp modelId="{66DC83D7-F81A-4B90-A592-87A3F1B8332B}">
      <dsp:nvSpPr>
        <dsp:cNvPr id="0" name=""/>
        <dsp:cNvSpPr/>
      </dsp:nvSpPr>
      <dsp:spPr>
        <a:xfrm>
          <a:off x="2080387" y="849793"/>
          <a:ext cx="1129158" cy="1129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/>
            <a:t>RE-USING DATA</a:t>
          </a:r>
        </a:p>
      </dsp:txBody>
      <dsp:txXfrm>
        <a:off x="2245748" y="1015154"/>
        <a:ext cx="798436" cy="798436"/>
      </dsp:txXfrm>
    </dsp:sp>
    <dsp:sp modelId="{EA965ABB-A46D-4AD8-93C8-BDA348C8EAE5}">
      <dsp:nvSpPr>
        <dsp:cNvPr id="0" name=""/>
        <dsp:cNvSpPr/>
      </dsp:nvSpPr>
      <dsp:spPr>
        <a:xfrm rot="19370154" flipH="1">
          <a:off x="3185729" y="803783"/>
          <a:ext cx="373550" cy="381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900" kern="1200"/>
        </a:p>
      </dsp:txBody>
      <dsp:txXfrm>
        <a:off x="3286414" y="846152"/>
        <a:ext cx="261485" cy="228655"/>
      </dsp:txXfrm>
    </dsp:sp>
  </dsp:spTree>
</dsp:drawing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17952-111C-427A-A89D-7C340728C232}" type="datetimeFigureOut">
              <a:rPr lang="en-GB" smtClean="0"/>
              <a:pPr/>
              <a:t>09/08/2018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D31E5-6ABC-45C7-978E-CA2EF61B437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97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theme/theme1.xml><?xml version="1.0" encoding="utf-8"?>
<a:theme xmlns:a="http://schemas.openxmlformats.org/drawingml/2006/main" name="Ess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1800</Words>
  <Application>Microsoft Office PowerPoint</Application>
  <PresentationFormat>On-screen Show (4:3)</PresentationFormat>
  <Paragraphs>252</Paragraphs>
  <Slides>29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Essential</vt:lpstr>
      <vt:lpstr>Introduction to RDM &amp; Data Management Plans</vt:lpstr>
      <vt:lpstr>PowerPoint Presentation</vt:lpstr>
      <vt:lpstr>What is Research Data Management?</vt:lpstr>
      <vt:lpstr>What is involved in RDM?</vt:lpstr>
      <vt:lpstr>Why make data available?</vt:lpstr>
      <vt:lpstr>Sharing leads to breakthroughs</vt:lpstr>
      <vt:lpstr>Benefits for you:  sharing data increases citations!</vt:lpstr>
      <vt:lpstr>What is a data management plan?</vt:lpstr>
      <vt:lpstr>Why write a DMP?</vt:lpstr>
      <vt:lpstr>PowerPoint Presentation</vt:lpstr>
      <vt:lpstr>Common themes in DMPs</vt:lpstr>
      <vt:lpstr>DCC Checklist for a DMP</vt:lpstr>
      <vt:lpstr>Planning trick 1: think backwards</vt:lpstr>
      <vt:lpstr>Planning trick 2: include RDM stakeholders</vt:lpstr>
      <vt:lpstr>Planning trick 3: ground your plan in reality</vt:lpstr>
      <vt:lpstr>What makes a good DMP?</vt:lpstr>
      <vt:lpstr>Example plans</vt:lpstr>
      <vt:lpstr>Data description examples</vt:lpstr>
      <vt:lpstr>Metadata examples</vt:lpstr>
      <vt:lpstr>Data sharing examples</vt:lpstr>
      <vt:lpstr>Examples restrictions</vt:lpstr>
      <vt:lpstr>Archiving examples</vt:lpstr>
      <vt:lpstr>DCC support on DMPs</vt:lpstr>
      <vt:lpstr>What is DMPonline? </vt:lpstr>
      <vt:lpstr>How does DMPonline help?</vt:lpstr>
      <vt:lpstr>Local support and guidance</vt:lpstr>
      <vt:lpstr>A single platform for all things DMP</vt:lpstr>
      <vt:lpstr>Key messages</vt:lpstr>
      <vt:lpstr>What makes a good DMP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RDM &amp; Data Management Plans</dc:title>
  <dc:creator>Sarah Jones</dc:creator>
  <cp:lastModifiedBy>Sarah Jones</cp:lastModifiedBy>
  <cp:revision>5</cp:revision>
  <dcterms:created xsi:type="dcterms:W3CDTF">2018-08-08T09:55:54Z</dcterms:created>
  <dcterms:modified xsi:type="dcterms:W3CDTF">2018-08-09T09:15:32Z</dcterms:modified>
</cp:coreProperties>
</file>