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AA"/>
    <a:srgbClr val="00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8575" autoAdjust="0"/>
  </p:normalViewPr>
  <p:slideViewPr>
    <p:cSldViewPr snapToGrid="0" snapToObjects="1" showGuides="1">
      <p:cViewPr>
        <p:scale>
          <a:sx n="90" d="100"/>
          <a:sy n="90" d="100"/>
        </p:scale>
        <p:origin x="-54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96" y="-888"/>
      </p:cViewPr>
      <p:guideLst>
        <p:guide orient="horz" pos="2141"/>
        <p:guide pos="3126"/>
      </p:guideLst>
    </p:cSldViewPr>
  </p:notesViewPr>
  <p:gridSpacing cx="72008" cy="72008"/>
</p:viewPr>
</file>

<file path=ppt/theme/theme1.xml><?xml version="1.0" encoding="utf-8"?>
<a:theme xmlns:a="http://schemas.openxmlformats.org/drawingml/2006/main" name="Office Theme">
  <a:themeElements>
    <a:clrScheme name="ET 2017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5AA"/>
      </a:accent1>
      <a:accent2>
        <a:srgbClr val="9F1C63"/>
      </a:accent2>
      <a:accent3>
        <a:srgbClr val="1194A4"/>
      </a:accent3>
      <a:accent4>
        <a:srgbClr val="DADADA"/>
      </a:accent4>
      <a:accent5>
        <a:srgbClr val="57575B"/>
      </a:accent5>
      <a:accent6>
        <a:srgbClr val="70AD47"/>
      </a:accent6>
      <a:hlink>
        <a:srgbClr val="0563C1"/>
      </a:hlink>
      <a:folHlink>
        <a:srgbClr val="6F195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97457B3E-CA29-A043-96FE-FC4D558B512C}" vid="{7EA045D7-D39B-2A46-9E9D-042702A814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4603</TotalTime>
  <Words>1229</Words>
  <Application>Microsoft Office PowerPoint</Application>
  <PresentationFormat>Custom</PresentationFormat>
  <Paragraphs>174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Evidence for Enhancement: Data Delving: Engaging Staff in Student Experience Data</vt:lpstr>
      <vt:lpstr>Transformation through data </vt:lpstr>
      <vt:lpstr>A new frontier in England and beyond?</vt:lpstr>
      <vt:lpstr>A new frontier in England and beyond?</vt:lpstr>
      <vt:lpstr>A new frontier in England and beyond?</vt:lpstr>
      <vt:lpstr>Question</vt:lpstr>
      <vt:lpstr>Student satisfaction data   </vt:lpstr>
      <vt:lpstr>Established reporting tools  </vt:lpstr>
      <vt:lpstr>The National Student Survey</vt:lpstr>
      <vt:lpstr>Challenges for data delving</vt:lpstr>
      <vt:lpstr>Question</vt:lpstr>
      <vt:lpstr>A STEER approach to data delving </vt:lpstr>
      <vt:lpstr>A different approach to the NSS  </vt:lpstr>
      <vt:lpstr>A vehicle for change: Appreciative inquiry  </vt:lpstr>
      <vt:lpstr>AI Process</vt:lpstr>
      <vt:lpstr>Meaningful insight - a needle in a haystack?</vt:lpstr>
      <vt:lpstr>University of Magic Enterprise: Discussing survey data in a 'safe and non-judgemental space' </vt:lpstr>
      <vt:lpstr>Student comments</vt:lpstr>
      <vt:lpstr>Scenarios</vt:lpstr>
      <vt:lpstr>What next........</vt:lpstr>
      <vt:lpstr>Questions/Reflections </vt:lpstr>
      <vt:lpstr>Evidence for Enhancement: Data Delving: Engaging Staff in Student Experience Data  Let's continue the conversation..........  n.pickering@shu.ac.uk @Nathaniel__P #datadelving n.pickering@shu.ac.uk    www.blogs.shu.ac.uk/steer  @SHU_StEER  Made with images from: Pixabay Google - Labelled for reuse  Lydia Westerman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for Enhancement: Improving the  Student Experience</dc:title>
  <dc:creator>Craig Harford</dc:creator>
  <cp:lastModifiedBy>Nathaniel Pickering</cp:lastModifiedBy>
  <cp:revision>109</cp:revision>
  <cp:lastPrinted>2019-01-10T10:46:48Z</cp:lastPrinted>
  <dcterms:created xsi:type="dcterms:W3CDTF">2018-07-25T13:23:08Z</dcterms:created>
  <dcterms:modified xsi:type="dcterms:W3CDTF">2019-01-14T17:27:55Z</dcterms:modified>
</cp:coreProperties>
</file>