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93" autoAdjust="0"/>
    <p:restoredTop sz="94660" autoAdjust="0"/>
  </p:normalViewPr>
  <p:slideViewPr>
    <p:cSldViewPr snapToGrid="0" snapToObjects="1">
      <p:cViewPr>
        <p:scale>
          <a:sx n="80" d="100"/>
          <a:sy n="80" d="100"/>
        </p:scale>
        <p:origin x="-10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2VbsM7ZkCx_FJQIg2qqQ"/>
</p:tagLst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567</Words>
  <Application>Microsoft Office PowerPoint</Application>
  <PresentationFormat>On-screen Show (4:3)</PresentationFormat>
  <Paragraphs>234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1_Office Theme</vt:lpstr>
      <vt:lpstr>Transport of goods, carbon efficiency and logistics</vt:lpstr>
      <vt:lpstr>PowerPoint Presentation</vt:lpstr>
      <vt:lpstr>NHS Supply Chain</vt:lpstr>
      <vt:lpstr>UK Population Density</vt:lpstr>
      <vt:lpstr>Devolved Authorities</vt:lpstr>
      <vt:lpstr>NHS Challenges</vt:lpstr>
      <vt:lpstr>Urban Consolidation - London Consolidation Centre</vt:lpstr>
      <vt:lpstr>Urban Consolidation - London Consolidation Centre</vt:lpstr>
      <vt:lpstr>Urban Consolidation - London Consolidation Centre</vt:lpstr>
      <vt:lpstr>PowerPoint Presentation</vt:lpstr>
      <vt:lpstr>Inbound Logistics - Network</vt:lpstr>
      <vt:lpstr>Inbound Logistics – Scale and Benefits</vt:lpstr>
      <vt:lpstr>Way Forward</vt:lpstr>
      <vt:lpstr>Way Forward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Atherton</dc:creator>
  <cp:lastModifiedBy>Dan Jones (NHS SC)</cp:lastModifiedBy>
  <cp:revision>70</cp:revision>
  <cp:lastPrinted>2017-11-10T10:04:42Z</cp:lastPrinted>
  <dcterms:created xsi:type="dcterms:W3CDTF">2013-04-29T08:31:34Z</dcterms:created>
  <dcterms:modified xsi:type="dcterms:W3CDTF">2017-11-20T22:23:05Z</dcterms:modified>
</cp:coreProperties>
</file>