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65" r:id="rId2"/>
    <p:sldId id="284" r:id="rId3"/>
    <p:sldId id="275" r:id="rId4"/>
    <p:sldId id="286" r:id="rId5"/>
    <p:sldId id="287" r:id="rId6"/>
    <p:sldId id="261" r:id="rId7"/>
    <p:sldId id="274" r:id="rId8"/>
    <p:sldId id="281" r:id="rId9"/>
    <p:sldId id="280" r:id="rId10"/>
    <p:sldId id="262" r:id="rId11"/>
    <p:sldId id="282" r:id="rId12"/>
    <p:sldId id="294" r:id="rId13"/>
  </p:sldIdLst>
  <p:sldSz cx="9144000" cy="6858000" type="screen4x3"/>
  <p:notesSz cx="6883400" cy="9906000"/>
  <p:defaultTextStyle>
    <a:defPPr>
      <a:defRPr lang="en-US"/>
    </a:defPPr>
    <a:lvl1pPr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77838" indent="-20638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57263" indent="-42863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436688" indent="-65088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914525" indent="-85725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0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9962" autoAdjust="0"/>
  </p:normalViewPr>
  <p:slideViewPr>
    <p:cSldViewPr>
      <p:cViewPr varScale="1">
        <p:scale>
          <a:sx n="107" d="100"/>
          <a:sy n="107" d="100"/>
        </p:scale>
        <p:origin x="-8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222" y="-78"/>
      </p:cViewPr>
      <p:guideLst>
        <p:guide orient="horz" pos="3120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8E568-388A-4178-9144-558B3B18868B}" type="doc">
      <dgm:prSet loTypeId="urn:microsoft.com/office/officeart/2005/8/layout/equation1" loCatId="relationship" qsTypeId="urn:microsoft.com/office/officeart/2005/8/quickstyle/simple1#16" qsCatId="simple" csTypeId="urn:microsoft.com/office/officeart/2005/8/colors/accent1_2#16" csCatId="accent1" phldr="1"/>
      <dgm:spPr/>
    </dgm:pt>
    <dgm:pt modelId="{9E628513-298F-4331-873C-41315B0C6BB6}">
      <dgm:prSet phldrT="[Text]"/>
      <dgm:spPr/>
      <dgm:t>
        <a:bodyPr/>
        <a:lstStyle/>
        <a:p>
          <a:r>
            <a:rPr lang="en-GB" dirty="0" smtClean="0"/>
            <a:t>Higher quality services </a:t>
          </a:r>
          <a:endParaRPr lang="en-GB" dirty="0"/>
        </a:p>
      </dgm:t>
    </dgm:pt>
    <dgm:pt modelId="{38A4EAC0-53E6-4DEA-8965-E414B9E0A71C}" type="parTrans" cxnId="{446D7FF7-A1F5-434D-B66E-811F9CFB722C}">
      <dgm:prSet/>
      <dgm:spPr/>
      <dgm:t>
        <a:bodyPr/>
        <a:lstStyle/>
        <a:p>
          <a:endParaRPr lang="en-GB"/>
        </a:p>
      </dgm:t>
    </dgm:pt>
    <dgm:pt modelId="{8611C98F-78A6-412C-B1D3-1F1521F2102E}" type="sibTrans" cxnId="{446D7FF7-A1F5-434D-B66E-811F9CFB722C}">
      <dgm:prSet/>
      <dgm:spPr/>
      <dgm:t>
        <a:bodyPr/>
        <a:lstStyle/>
        <a:p>
          <a:endParaRPr lang="en-GB"/>
        </a:p>
      </dgm:t>
    </dgm:pt>
    <dgm:pt modelId="{B6A283D5-7606-48EE-A4B2-324F0EFF0BB0}">
      <dgm:prSet phldrT="[Text]"/>
      <dgm:spPr/>
      <dgm:t>
        <a:bodyPr/>
        <a:lstStyle/>
        <a:p>
          <a:r>
            <a:rPr lang="en-GB" dirty="0" smtClean="0"/>
            <a:t>Improved value for money</a:t>
          </a:r>
          <a:endParaRPr lang="en-GB" dirty="0"/>
        </a:p>
      </dgm:t>
    </dgm:pt>
    <dgm:pt modelId="{BFF04912-8F02-4EAA-8547-381558B71768}" type="parTrans" cxnId="{0C6CFA7B-76FA-4F28-9AD8-0D7AE7E213AB}">
      <dgm:prSet/>
      <dgm:spPr/>
      <dgm:t>
        <a:bodyPr/>
        <a:lstStyle/>
        <a:p>
          <a:endParaRPr lang="en-GB"/>
        </a:p>
      </dgm:t>
    </dgm:pt>
    <dgm:pt modelId="{D6500E0C-7685-4CD3-B577-6553F394A84B}" type="sibTrans" cxnId="{0C6CFA7B-76FA-4F28-9AD8-0D7AE7E213AB}">
      <dgm:prSet/>
      <dgm:spPr/>
      <dgm:t>
        <a:bodyPr/>
        <a:lstStyle/>
        <a:p>
          <a:endParaRPr lang="en-GB"/>
        </a:p>
      </dgm:t>
    </dgm:pt>
    <dgm:pt modelId="{497754AC-3C47-4FCA-93A9-D10F4849C931}">
      <dgm:prSet phldrT="[Text]"/>
      <dgm:spPr/>
      <dgm:t>
        <a:bodyPr/>
        <a:lstStyle/>
        <a:p>
          <a:r>
            <a:rPr lang="en-GB" dirty="0" smtClean="0"/>
            <a:t>Better deal for citizens</a:t>
          </a:r>
          <a:endParaRPr lang="en-GB" dirty="0"/>
        </a:p>
      </dgm:t>
    </dgm:pt>
    <dgm:pt modelId="{805DC8DE-0BC4-41B2-8F4B-E818C71BC6D1}" type="parTrans" cxnId="{75876418-A937-4313-AF79-0999B759A3B3}">
      <dgm:prSet/>
      <dgm:spPr/>
      <dgm:t>
        <a:bodyPr/>
        <a:lstStyle/>
        <a:p>
          <a:endParaRPr lang="en-GB"/>
        </a:p>
      </dgm:t>
    </dgm:pt>
    <dgm:pt modelId="{B13627FA-439B-4A69-9C2E-4DB87A4D7ED9}" type="sibTrans" cxnId="{75876418-A937-4313-AF79-0999B759A3B3}">
      <dgm:prSet/>
      <dgm:spPr/>
      <dgm:t>
        <a:bodyPr/>
        <a:lstStyle/>
        <a:p>
          <a:endParaRPr lang="en-GB"/>
        </a:p>
      </dgm:t>
    </dgm:pt>
    <dgm:pt modelId="{71D29E55-9F71-44B6-8ABE-990DCA4558DF}" type="pres">
      <dgm:prSet presAssocID="{6C28E568-388A-4178-9144-558B3B18868B}" presName="linearFlow" presStyleCnt="0">
        <dgm:presLayoutVars>
          <dgm:dir/>
          <dgm:resizeHandles val="exact"/>
        </dgm:presLayoutVars>
      </dgm:prSet>
      <dgm:spPr/>
    </dgm:pt>
    <dgm:pt modelId="{0B4DF6FB-429C-44EB-AF33-C65E514091C3}" type="pres">
      <dgm:prSet presAssocID="{9E628513-298F-4331-873C-41315B0C6B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5049E7-5556-4C5C-91A3-2D6459D97BDA}" type="pres">
      <dgm:prSet presAssocID="{8611C98F-78A6-412C-B1D3-1F1521F2102E}" presName="spacerL" presStyleCnt="0"/>
      <dgm:spPr/>
    </dgm:pt>
    <dgm:pt modelId="{78B373A1-CD10-43C8-A8B6-FD70B18DD948}" type="pres">
      <dgm:prSet presAssocID="{8611C98F-78A6-412C-B1D3-1F1521F2102E}" presName="sibTrans" presStyleLbl="sibTrans2D1" presStyleIdx="0" presStyleCnt="2"/>
      <dgm:spPr/>
      <dgm:t>
        <a:bodyPr/>
        <a:lstStyle/>
        <a:p>
          <a:endParaRPr lang="en-GB"/>
        </a:p>
      </dgm:t>
    </dgm:pt>
    <dgm:pt modelId="{41FE34D4-F25B-4C56-A71C-E50C370789C7}" type="pres">
      <dgm:prSet presAssocID="{8611C98F-78A6-412C-B1D3-1F1521F2102E}" presName="spacerR" presStyleCnt="0"/>
      <dgm:spPr/>
    </dgm:pt>
    <dgm:pt modelId="{51F8EA99-A7D7-4244-AE28-E7D207201436}" type="pres">
      <dgm:prSet presAssocID="{B6A283D5-7606-48EE-A4B2-324F0EFF0B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AAF640-8C0B-43AE-B80C-B425CB2CD94E}" type="pres">
      <dgm:prSet presAssocID="{D6500E0C-7685-4CD3-B577-6553F394A84B}" presName="spacerL" presStyleCnt="0"/>
      <dgm:spPr/>
    </dgm:pt>
    <dgm:pt modelId="{BFBB66B7-79C7-4339-9030-E7FF2F8A0552}" type="pres">
      <dgm:prSet presAssocID="{D6500E0C-7685-4CD3-B577-6553F394A84B}" presName="sibTrans" presStyleLbl="sibTrans2D1" presStyleIdx="1" presStyleCnt="2"/>
      <dgm:spPr/>
      <dgm:t>
        <a:bodyPr/>
        <a:lstStyle/>
        <a:p>
          <a:endParaRPr lang="en-GB"/>
        </a:p>
      </dgm:t>
    </dgm:pt>
    <dgm:pt modelId="{3A2591C4-DEDD-4E85-8068-5793692D4153}" type="pres">
      <dgm:prSet presAssocID="{D6500E0C-7685-4CD3-B577-6553F394A84B}" presName="spacerR" presStyleCnt="0"/>
      <dgm:spPr/>
    </dgm:pt>
    <dgm:pt modelId="{19ACBC16-40B7-4CA9-9D78-5ACF143BDE58}" type="pres">
      <dgm:prSet presAssocID="{497754AC-3C47-4FCA-93A9-D10F4849C9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3401061-CB5F-4ED7-BB6F-17881127B850}" type="presOf" srcId="{497754AC-3C47-4FCA-93A9-D10F4849C931}" destId="{19ACBC16-40B7-4CA9-9D78-5ACF143BDE58}" srcOrd="0" destOrd="0" presId="urn:microsoft.com/office/officeart/2005/8/layout/equation1"/>
    <dgm:cxn modelId="{75876418-A937-4313-AF79-0999B759A3B3}" srcId="{6C28E568-388A-4178-9144-558B3B18868B}" destId="{497754AC-3C47-4FCA-93A9-D10F4849C931}" srcOrd="2" destOrd="0" parTransId="{805DC8DE-0BC4-41B2-8F4B-E818C71BC6D1}" sibTransId="{B13627FA-439B-4A69-9C2E-4DB87A4D7ED9}"/>
    <dgm:cxn modelId="{0C6CFA7B-76FA-4F28-9AD8-0D7AE7E213AB}" srcId="{6C28E568-388A-4178-9144-558B3B18868B}" destId="{B6A283D5-7606-48EE-A4B2-324F0EFF0BB0}" srcOrd="1" destOrd="0" parTransId="{BFF04912-8F02-4EAA-8547-381558B71768}" sibTransId="{D6500E0C-7685-4CD3-B577-6553F394A84B}"/>
    <dgm:cxn modelId="{4E3FCD51-7FF3-45C4-87DF-EA61E64A0969}" type="presOf" srcId="{B6A283D5-7606-48EE-A4B2-324F0EFF0BB0}" destId="{51F8EA99-A7D7-4244-AE28-E7D207201436}" srcOrd="0" destOrd="0" presId="urn:microsoft.com/office/officeart/2005/8/layout/equation1"/>
    <dgm:cxn modelId="{9BB49CF8-F46A-4998-98C1-7794B28DCEB0}" type="presOf" srcId="{9E628513-298F-4331-873C-41315B0C6BB6}" destId="{0B4DF6FB-429C-44EB-AF33-C65E514091C3}" srcOrd="0" destOrd="0" presId="urn:microsoft.com/office/officeart/2005/8/layout/equation1"/>
    <dgm:cxn modelId="{6016BD81-C753-4353-9F35-E9374F420A99}" type="presOf" srcId="{D6500E0C-7685-4CD3-B577-6553F394A84B}" destId="{BFBB66B7-79C7-4339-9030-E7FF2F8A0552}" srcOrd="0" destOrd="0" presId="urn:microsoft.com/office/officeart/2005/8/layout/equation1"/>
    <dgm:cxn modelId="{D6725781-0DF9-47E5-B066-F70CF6735B90}" type="presOf" srcId="{6C28E568-388A-4178-9144-558B3B18868B}" destId="{71D29E55-9F71-44B6-8ABE-990DCA4558DF}" srcOrd="0" destOrd="0" presId="urn:microsoft.com/office/officeart/2005/8/layout/equation1"/>
    <dgm:cxn modelId="{446D7FF7-A1F5-434D-B66E-811F9CFB722C}" srcId="{6C28E568-388A-4178-9144-558B3B18868B}" destId="{9E628513-298F-4331-873C-41315B0C6BB6}" srcOrd="0" destOrd="0" parTransId="{38A4EAC0-53E6-4DEA-8965-E414B9E0A71C}" sibTransId="{8611C98F-78A6-412C-B1D3-1F1521F2102E}"/>
    <dgm:cxn modelId="{7027548F-2AC6-4FF7-8957-23A4E6C42C49}" type="presOf" srcId="{8611C98F-78A6-412C-B1D3-1F1521F2102E}" destId="{78B373A1-CD10-43C8-A8B6-FD70B18DD948}" srcOrd="0" destOrd="0" presId="urn:microsoft.com/office/officeart/2005/8/layout/equation1"/>
    <dgm:cxn modelId="{49CCF5E9-0897-4C63-9626-5D2264D21C63}" type="presParOf" srcId="{71D29E55-9F71-44B6-8ABE-990DCA4558DF}" destId="{0B4DF6FB-429C-44EB-AF33-C65E514091C3}" srcOrd="0" destOrd="0" presId="urn:microsoft.com/office/officeart/2005/8/layout/equation1"/>
    <dgm:cxn modelId="{C7B2905F-1018-4119-AD17-8D6B86503DEB}" type="presParOf" srcId="{71D29E55-9F71-44B6-8ABE-990DCA4558DF}" destId="{F85049E7-5556-4C5C-91A3-2D6459D97BDA}" srcOrd="1" destOrd="0" presId="urn:microsoft.com/office/officeart/2005/8/layout/equation1"/>
    <dgm:cxn modelId="{41629649-8890-4C16-AB07-B6CF256B34FF}" type="presParOf" srcId="{71D29E55-9F71-44B6-8ABE-990DCA4558DF}" destId="{78B373A1-CD10-43C8-A8B6-FD70B18DD948}" srcOrd="2" destOrd="0" presId="urn:microsoft.com/office/officeart/2005/8/layout/equation1"/>
    <dgm:cxn modelId="{4A4F1702-6963-42B8-90E4-CADBFFFBC372}" type="presParOf" srcId="{71D29E55-9F71-44B6-8ABE-990DCA4558DF}" destId="{41FE34D4-F25B-4C56-A71C-E50C370789C7}" srcOrd="3" destOrd="0" presId="urn:microsoft.com/office/officeart/2005/8/layout/equation1"/>
    <dgm:cxn modelId="{69B85328-3F2C-4E98-80E6-C5FA9385FE54}" type="presParOf" srcId="{71D29E55-9F71-44B6-8ABE-990DCA4558DF}" destId="{51F8EA99-A7D7-4244-AE28-E7D207201436}" srcOrd="4" destOrd="0" presId="urn:microsoft.com/office/officeart/2005/8/layout/equation1"/>
    <dgm:cxn modelId="{D8569C87-F869-4019-9DAA-904450BF6CC8}" type="presParOf" srcId="{71D29E55-9F71-44B6-8ABE-990DCA4558DF}" destId="{4CAAF640-8C0B-43AE-B80C-B425CB2CD94E}" srcOrd="5" destOrd="0" presId="urn:microsoft.com/office/officeart/2005/8/layout/equation1"/>
    <dgm:cxn modelId="{89B992ED-D8D7-437A-8F7B-D1F0140D5840}" type="presParOf" srcId="{71D29E55-9F71-44B6-8ABE-990DCA4558DF}" destId="{BFBB66B7-79C7-4339-9030-E7FF2F8A0552}" srcOrd="6" destOrd="0" presId="urn:microsoft.com/office/officeart/2005/8/layout/equation1"/>
    <dgm:cxn modelId="{4B00F9A7-62C4-4EEA-85AC-AB8607645E17}" type="presParOf" srcId="{71D29E55-9F71-44B6-8ABE-990DCA4558DF}" destId="{3A2591C4-DEDD-4E85-8068-5793692D4153}" srcOrd="7" destOrd="0" presId="urn:microsoft.com/office/officeart/2005/8/layout/equation1"/>
    <dgm:cxn modelId="{AD87792C-960A-4EFE-8312-B9A4A79EB257}" type="presParOf" srcId="{71D29E55-9F71-44B6-8ABE-990DCA4558DF}" destId="{19ACBC16-40B7-4CA9-9D78-5ACF143BDE5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0A9A1-D661-4CF9-BA29-2B9B8BDBDCB8}" type="doc">
      <dgm:prSet loTypeId="urn:microsoft.com/office/officeart/2005/8/layout/default" loCatId="list" qsTypeId="urn:microsoft.com/office/officeart/2005/8/quickstyle/simple1#17" qsCatId="simple" csTypeId="urn:microsoft.com/office/officeart/2005/8/colors/accent1_2#17" csCatId="accent1" phldr="1"/>
      <dgm:spPr/>
      <dgm:t>
        <a:bodyPr/>
        <a:lstStyle/>
        <a:p>
          <a:endParaRPr lang="en-GB"/>
        </a:p>
      </dgm:t>
    </dgm:pt>
    <dgm:pt modelId="{0BD0076D-3C4F-4295-AD51-4A157FAF1948}">
      <dgm:prSet phldrT="[Text]"/>
      <dgm:spPr/>
      <dgm:t>
        <a:bodyPr/>
        <a:lstStyle/>
        <a:p>
          <a:r>
            <a:rPr lang="en-GB" dirty="0" smtClean="0"/>
            <a:t>De-layer service delivery</a:t>
          </a:r>
          <a:endParaRPr lang="en-GB" dirty="0"/>
        </a:p>
      </dgm:t>
    </dgm:pt>
    <dgm:pt modelId="{7E3B136E-51EA-4D1F-851E-FBF4D7E34891}" type="parTrans" cxnId="{5FA9CAEF-1061-4F6B-9AFB-148EBF4256C9}">
      <dgm:prSet/>
      <dgm:spPr/>
      <dgm:t>
        <a:bodyPr/>
        <a:lstStyle/>
        <a:p>
          <a:endParaRPr lang="en-GB"/>
        </a:p>
      </dgm:t>
    </dgm:pt>
    <dgm:pt modelId="{23497BA9-585C-4EFF-9A3F-58969AF94A37}" type="sibTrans" cxnId="{5FA9CAEF-1061-4F6B-9AFB-148EBF4256C9}">
      <dgm:prSet/>
      <dgm:spPr/>
      <dgm:t>
        <a:bodyPr/>
        <a:lstStyle/>
        <a:p>
          <a:endParaRPr lang="en-GB"/>
        </a:p>
      </dgm:t>
    </dgm:pt>
    <dgm:pt modelId="{A439E47E-4CF4-49B1-8E9F-0E2CC06A9852}">
      <dgm:prSet phldrT="[Text]"/>
      <dgm:spPr/>
      <dgm:t>
        <a:bodyPr/>
        <a:lstStyle/>
        <a:p>
          <a:r>
            <a:rPr lang="en-GB" dirty="0" smtClean="0"/>
            <a:t>Move decisions closer to users</a:t>
          </a:r>
          <a:endParaRPr lang="en-GB" dirty="0"/>
        </a:p>
      </dgm:t>
    </dgm:pt>
    <dgm:pt modelId="{08C670DD-0104-40C0-8F84-9B8FCA69C6C4}" type="parTrans" cxnId="{4DF0D6E4-7772-4667-8613-99988B5499CA}">
      <dgm:prSet/>
      <dgm:spPr/>
      <dgm:t>
        <a:bodyPr/>
        <a:lstStyle/>
        <a:p>
          <a:endParaRPr lang="en-GB"/>
        </a:p>
      </dgm:t>
    </dgm:pt>
    <dgm:pt modelId="{DD71D024-03CF-47C5-BAEC-120C14A96451}" type="sibTrans" cxnId="{4DF0D6E4-7772-4667-8613-99988B5499CA}">
      <dgm:prSet/>
      <dgm:spPr/>
      <dgm:t>
        <a:bodyPr/>
        <a:lstStyle/>
        <a:p>
          <a:endParaRPr lang="en-GB"/>
        </a:p>
      </dgm:t>
    </dgm:pt>
    <dgm:pt modelId="{D16EE906-816D-4BEB-B389-A941F2631817}">
      <dgm:prSet phldrT="[Text]"/>
      <dgm:spPr/>
      <dgm:t>
        <a:bodyPr/>
        <a:lstStyle/>
        <a:p>
          <a:r>
            <a:rPr lang="en-GB" dirty="0" smtClean="0"/>
            <a:t>Realise commercial opportunities</a:t>
          </a:r>
          <a:endParaRPr lang="en-GB" dirty="0"/>
        </a:p>
      </dgm:t>
    </dgm:pt>
    <dgm:pt modelId="{BC617E15-AFAC-4274-9DEA-0318F018EF7F}" type="parTrans" cxnId="{5E6BADC3-6CA6-40DC-A688-E390F5CF4285}">
      <dgm:prSet/>
      <dgm:spPr/>
      <dgm:t>
        <a:bodyPr/>
        <a:lstStyle/>
        <a:p>
          <a:endParaRPr lang="en-GB"/>
        </a:p>
      </dgm:t>
    </dgm:pt>
    <dgm:pt modelId="{91E1B5C0-15FB-4C76-88D5-FBC271251811}" type="sibTrans" cxnId="{5E6BADC3-6CA6-40DC-A688-E390F5CF4285}">
      <dgm:prSet/>
      <dgm:spPr/>
      <dgm:t>
        <a:bodyPr/>
        <a:lstStyle/>
        <a:p>
          <a:endParaRPr lang="en-GB"/>
        </a:p>
      </dgm:t>
    </dgm:pt>
    <dgm:pt modelId="{459BE882-DC9D-46A5-99B2-7D20B9A1C223}">
      <dgm:prSet phldrT="[Text]"/>
      <dgm:spPr/>
      <dgm:t>
        <a:bodyPr/>
        <a:lstStyle/>
        <a:p>
          <a:r>
            <a:rPr lang="en-GB" dirty="0" smtClean="0"/>
            <a:t>Partner with the right organisations</a:t>
          </a:r>
          <a:endParaRPr lang="en-GB" dirty="0"/>
        </a:p>
      </dgm:t>
    </dgm:pt>
    <dgm:pt modelId="{AD063A7E-C4A0-42DB-8576-A64DB6A81A79}" type="parTrans" cxnId="{A9070A38-E96B-48E7-9CE7-22776625FEF7}">
      <dgm:prSet/>
      <dgm:spPr/>
      <dgm:t>
        <a:bodyPr/>
        <a:lstStyle/>
        <a:p>
          <a:endParaRPr lang="en-GB"/>
        </a:p>
      </dgm:t>
    </dgm:pt>
    <dgm:pt modelId="{C3D1DF7A-BCA1-46E1-B73E-BF03AFFFE41D}" type="sibTrans" cxnId="{A9070A38-E96B-48E7-9CE7-22776625FEF7}">
      <dgm:prSet/>
      <dgm:spPr/>
      <dgm:t>
        <a:bodyPr/>
        <a:lstStyle/>
        <a:p>
          <a:endParaRPr lang="en-GB"/>
        </a:p>
      </dgm:t>
    </dgm:pt>
    <dgm:pt modelId="{0331FE1F-FB16-47B3-85E4-9669862C1C96}">
      <dgm:prSet phldrT="[Text]"/>
      <dgm:spPr/>
      <dgm:t>
        <a:bodyPr/>
        <a:lstStyle/>
        <a:p>
          <a:r>
            <a:rPr lang="en-GB" dirty="0" smtClean="0"/>
            <a:t>Promote and protect public service ethos</a:t>
          </a:r>
          <a:endParaRPr lang="en-GB" dirty="0"/>
        </a:p>
      </dgm:t>
    </dgm:pt>
    <dgm:pt modelId="{A9B3BE4E-D79B-421F-85DB-787877067BD0}" type="parTrans" cxnId="{96B9647F-D301-43CB-80C7-0C6B34BC8BB2}">
      <dgm:prSet/>
      <dgm:spPr/>
      <dgm:t>
        <a:bodyPr/>
        <a:lstStyle/>
        <a:p>
          <a:endParaRPr lang="en-GB"/>
        </a:p>
      </dgm:t>
    </dgm:pt>
    <dgm:pt modelId="{8275936F-9B80-4E7B-959C-9F1324C08C4E}" type="sibTrans" cxnId="{96B9647F-D301-43CB-80C7-0C6B34BC8BB2}">
      <dgm:prSet/>
      <dgm:spPr/>
      <dgm:t>
        <a:bodyPr/>
        <a:lstStyle/>
        <a:p>
          <a:endParaRPr lang="en-GB"/>
        </a:p>
      </dgm:t>
    </dgm:pt>
    <dgm:pt modelId="{DBAD96BF-DD2D-463A-A04C-05EEB6226AD1}">
      <dgm:prSet phldrT="[Text]"/>
      <dgm:spPr/>
      <dgm:t>
        <a:bodyPr/>
        <a:lstStyle/>
        <a:p>
          <a:r>
            <a:rPr lang="en-GB" dirty="0" smtClean="0"/>
            <a:t>Recognise each service is unique</a:t>
          </a:r>
          <a:endParaRPr lang="en-GB" dirty="0"/>
        </a:p>
      </dgm:t>
    </dgm:pt>
    <dgm:pt modelId="{723F539D-7023-4D80-8390-92836954C337}" type="sibTrans" cxnId="{B89FD27F-B2F6-4601-BBC3-B14A3C35D5A4}">
      <dgm:prSet/>
      <dgm:spPr/>
      <dgm:t>
        <a:bodyPr/>
        <a:lstStyle/>
        <a:p>
          <a:endParaRPr lang="en-GB"/>
        </a:p>
      </dgm:t>
    </dgm:pt>
    <dgm:pt modelId="{1669EF36-55AE-47FB-A502-24DAF9E18193}" type="parTrans" cxnId="{B89FD27F-B2F6-4601-BBC3-B14A3C35D5A4}">
      <dgm:prSet/>
      <dgm:spPr/>
      <dgm:t>
        <a:bodyPr/>
        <a:lstStyle/>
        <a:p>
          <a:endParaRPr lang="en-GB"/>
        </a:p>
      </dgm:t>
    </dgm:pt>
    <dgm:pt modelId="{03E8557D-43ED-4291-B562-584A6BC05C91}" type="pres">
      <dgm:prSet presAssocID="{0D20A9A1-D661-4CF9-BA29-2B9B8BDBDC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AA18671-F7E2-409E-A373-C8B892C6FAB2}" type="pres">
      <dgm:prSet presAssocID="{0BD0076D-3C4F-4295-AD51-4A157FAF19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96EF05-7FF0-4411-892A-7DB990B99D08}" type="pres">
      <dgm:prSet presAssocID="{23497BA9-585C-4EFF-9A3F-58969AF94A37}" presName="sibTrans" presStyleCnt="0"/>
      <dgm:spPr/>
      <dgm:t>
        <a:bodyPr/>
        <a:lstStyle/>
        <a:p>
          <a:endParaRPr lang="en-GB"/>
        </a:p>
      </dgm:t>
    </dgm:pt>
    <dgm:pt modelId="{4DA4071E-1683-40EC-8EE9-65204A71BE83}" type="pres">
      <dgm:prSet presAssocID="{A439E47E-4CF4-49B1-8E9F-0E2CC06A98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5E6C46-B849-40AD-8D43-A649BCE1D19E}" type="pres">
      <dgm:prSet presAssocID="{DD71D024-03CF-47C5-BAEC-120C14A96451}" presName="sibTrans" presStyleCnt="0"/>
      <dgm:spPr/>
      <dgm:t>
        <a:bodyPr/>
        <a:lstStyle/>
        <a:p>
          <a:endParaRPr lang="en-GB"/>
        </a:p>
      </dgm:t>
    </dgm:pt>
    <dgm:pt modelId="{D1063D4F-E16A-4220-A912-CD9230B203CA}" type="pres">
      <dgm:prSet presAssocID="{D16EE906-816D-4BEB-B389-A941F263181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12E261-BC00-45D6-9F99-EB451CD74A75}" type="pres">
      <dgm:prSet presAssocID="{91E1B5C0-15FB-4C76-88D5-FBC271251811}" presName="sibTrans" presStyleCnt="0"/>
      <dgm:spPr/>
      <dgm:t>
        <a:bodyPr/>
        <a:lstStyle/>
        <a:p>
          <a:endParaRPr lang="en-GB"/>
        </a:p>
      </dgm:t>
    </dgm:pt>
    <dgm:pt modelId="{CFAC77F0-428E-42DF-9552-2438EF4E9397}" type="pres">
      <dgm:prSet presAssocID="{DBAD96BF-DD2D-463A-A04C-05EEB6226AD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D16039-5C1A-479B-A6F0-48A13F0BCAA3}" type="pres">
      <dgm:prSet presAssocID="{723F539D-7023-4D80-8390-92836954C337}" presName="sibTrans" presStyleCnt="0"/>
      <dgm:spPr/>
      <dgm:t>
        <a:bodyPr/>
        <a:lstStyle/>
        <a:p>
          <a:endParaRPr lang="en-GB"/>
        </a:p>
      </dgm:t>
    </dgm:pt>
    <dgm:pt modelId="{17146F9B-9A85-49FB-9D3D-8348D0B15097}" type="pres">
      <dgm:prSet presAssocID="{459BE882-DC9D-46A5-99B2-7D20B9A1C22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C6DA0A-3CAC-41C8-A3FB-A825BEECDAE8}" type="pres">
      <dgm:prSet presAssocID="{C3D1DF7A-BCA1-46E1-B73E-BF03AFFFE41D}" presName="sibTrans" presStyleCnt="0"/>
      <dgm:spPr/>
      <dgm:t>
        <a:bodyPr/>
        <a:lstStyle/>
        <a:p>
          <a:endParaRPr lang="en-GB"/>
        </a:p>
      </dgm:t>
    </dgm:pt>
    <dgm:pt modelId="{57C10FB1-4962-4F38-9993-28E53325D01A}" type="pres">
      <dgm:prSet presAssocID="{0331FE1F-FB16-47B3-85E4-9669862C1C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595B433-AC1B-42B9-A637-DF0E8154C4D4}" type="presOf" srcId="{D16EE906-816D-4BEB-B389-A941F2631817}" destId="{D1063D4F-E16A-4220-A912-CD9230B203CA}" srcOrd="0" destOrd="0" presId="urn:microsoft.com/office/officeart/2005/8/layout/default"/>
    <dgm:cxn modelId="{4DF0D6E4-7772-4667-8613-99988B5499CA}" srcId="{0D20A9A1-D661-4CF9-BA29-2B9B8BDBDCB8}" destId="{A439E47E-4CF4-49B1-8E9F-0E2CC06A9852}" srcOrd="1" destOrd="0" parTransId="{08C670DD-0104-40C0-8F84-9B8FCA69C6C4}" sibTransId="{DD71D024-03CF-47C5-BAEC-120C14A96451}"/>
    <dgm:cxn modelId="{96B9647F-D301-43CB-80C7-0C6B34BC8BB2}" srcId="{0D20A9A1-D661-4CF9-BA29-2B9B8BDBDCB8}" destId="{0331FE1F-FB16-47B3-85E4-9669862C1C96}" srcOrd="5" destOrd="0" parTransId="{A9B3BE4E-D79B-421F-85DB-787877067BD0}" sibTransId="{8275936F-9B80-4E7B-959C-9F1324C08C4E}"/>
    <dgm:cxn modelId="{5FA9CAEF-1061-4F6B-9AFB-148EBF4256C9}" srcId="{0D20A9A1-D661-4CF9-BA29-2B9B8BDBDCB8}" destId="{0BD0076D-3C4F-4295-AD51-4A157FAF1948}" srcOrd="0" destOrd="0" parTransId="{7E3B136E-51EA-4D1F-851E-FBF4D7E34891}" sibTransId="{23497BA9-585C-4EFF-9A3F-58969AF94A37}"/>
    <dgm:cxn modelId="{E3734BFC-8883-408E-8F83-0A46397C5F8C}" type="presOf" srcId="{A439E47E-4CF4-49B1-8E9F-0E2CC06A9852}" destId="{4DA4071E-1683-40EC-8EE9-65204A71BE83}" srcOrd="0" destOrd="0" presId="urn:microsoft.com/office/officeart/2005/8/layout/default"/>
    <dgm:cxn modelId="{5E6BADC3-6CA6-40DC-A688-E390F5CF4285}" srcId="{0D20A9A1-D661-4CF9-BA29-2B9B8BDBDCB8}" destId="{D16EE906-816D-4BEB-B389-A941F2631817}" srcOrd="2" destOrd="0" parTransId="{BC617E15-AFAC-4274-9DEA-0318F018EF7F}" sibTransId="{91E1B5C0-15FB-4C76-88D5-FBC271251811}"/>
    <dgm:cxn modelId="{88D827AC-322E-4ECB-A16C-E254B21BF4C7}" type="presOf" srcId="{0BD0076D-3C4F-4295-AD51-4A157FAF1948}" destId="{1AA18671-F7E2-409E-A373-C8B892C6FAB2}" srcOrd="0" destOrd="0" presId="urn:microsoft.com/office/officeart/2005/8/layout/default"/>
    <dgm:cxn modelId="{D1577161-C42A-4375-9813-50A7663A7A59}" type="presOf" srcId="{DBAD96BF-DD2D-463A-A04C-05EEB6226AD1}" destId="{CFAC77F0-428E-42DF-9552-2438EF4E9397}" srcOrd="0" destOrd="0" presId="urn:microsoft.com/office/officeart/2005/8/layout/default"/>
    <dgm:cxn modelId="{CBE3500F-390E-4483-90EF-9D300DA7D5E3}" type="presOf" srcId="{0331FE1F-FB16-47B3-85E4-9669862C1C96}" destId="{57C10FB1-4962-4F38-9993-28E53325D01A}" srcOrd="0" destOrd="0" presId="urn:microsoft.com/office/officeart/2005/8/layout/default"/>
    <dgm:cxn modelId="{A9070A38-E96B-48E7-9CE7-22776625FEF7}" srcId="{0D20A9A1-D661-4CF9-BA29-2B9B8BDBDCB8}" destId="{459BE882-DC9D-46A5-99B2-7D20B9A1C223}" srcOrd="4" destOrd="0" parTransId="{AD063A7E-C4A0-42DB-8576-A64DB6A81A79}" sibTransId="{C3D1DF7A-BCA1-46E1-B73E-BF03AFFFE41D}"/>
    <dgm:cxn modelId="{95BAC887-8F8C-412D-82F4-EA74E9B63A50}" type="presOf" srcId="{459BE882-DC9D-46A5-99B2-7D20B9A1C223}" destId="{17146F9B-9A85-49FB-9D3D-8348D0B15097}" srcOrd="0" destOrd="0" presId="urn:microsoft.com/office/officeart/2005/8/layout/default"/>
    <dgm:cxn modelId="{05AA3FCB-2740-45EF-B2BB-C788C3A2D108}" type="presOf" srcId="{0D20A9A1-D661-4CF9-BA29-2B9B8BDBDCB8}" destId="{03E8557D-43ED-4291-B562-584A6BC05C91}" srcOrd="0" destOrd="0" presId="urn:microsoft.com/office/officeart/2005/8/layout/default"/>
    <dgm:cxn modelId="{B89FD27F-B2F6-4601-BBC3-B14A3C35D5A4}" srcId="{0D20A9A1-D661-4CF9-BA29-2B9B8BDBDCB8}" destId="{DBAD96BF-DD2D-463A-A04C-05EEB6226AD1}" srcOrd="3" destOrd="0" parTransId="{1669EF36-55AE-47FB-A502-24DAF9E18193}" sibTransId="{723F539D-7023-4D80-8390-92836954C337}"/>
    <dgm:cxn modelId="{3B4A7A58-B07D-4738-8D68-1BDD1A07EBBB}" type="presParOf" srcId="{03E8557D-43ED-4291-B562-584A6BC05C91}" destId="{1AA18671-F7E2-409E-A373-C8B892C6FAB2}" srcOrd="0" destOrd="0" presId="urn:microsoft.com/office/officeart/2005/8/layout/default"/>
    <dgm:cxn modelId="{83FDEE27-5778-4DE7-A0EE-888B27328B5C}" type="presParOf" srcId="{03E8557D-43ED-4291-B562-584A6BC05C91}" destId="{BC96EF05-7FF0-4411-892A-7DB990B99D08}" srcOrd="1" destOrd="0" presId="urn:microsoft.com/office/officeart/2005/8/layout/default"/>
    <dgm:cxn modelId="{2DE151F4-802D-4280-BC92-20B0AC9850CA}" type="presParOf" srcId="{03E8557D-43ED-4291-B562-584A6BC05C91}" destId="{4DA4071E-1683-40EC-8EE9-65204A71BE83}" srcOrd="2" destOrd="0" presId="urn:microsoft.com/office/officeart/2005/8/layout/default"/>
    <dgm:cxn modelId="{5F1744C0-5190-419D-90F6-B6E616217A9F}" type="presParOf" srcId="{03E8557D-43ED-4291-B562-584A6BC05C91}" destId="{AC5E6C46-B849-40AD-8D43-A649BCE1D19E}" srcOrd="3" destOrd="0" presId="urn:microsoft.com/office/officeart/2005/8/layout/default"/>
    <dgm:cxn modelId="{36614FAE-6C9C-4C1C-93CC-DD83F13E124C}" type="presParOf" srcId="{03E8557D-43ED-4291-B562-584A6BC05C91}" destId="{D1063D4F-E16A-4220-A912-CD9230B203CA}" srcOrd="4" destOrd="0" presId="urn:microsoft.com/office/officeart/2005/8/layout/default"/>
    <dgm:cxn modelId="{E0C9A3C0-E2CE-45C1-9DEF-B0EAECDBC155}" type="presParOf" srcId="{03E8557D-43ED-4291-B562-584A6BC05C91}" destId="{0612E261-BC00-45D6-9F99-EB451CD74A75}" srcOrd="5" destOrd="0" presId="urn:microsoft.com/office/officeart/2005/8/layout/default"/>
    <dgm:cxn modelId="{D90D39CA-DD79-4815-88EE-72E972A66619}" type="presParOf" srcId="{03E8557D-43ED-4291-B562-584A6BC05C91}" destId="{CFAC77F0-428E-42DF-9552-2438EF4E9397}" srcOrd="6" destOrd="0" presId="urn:microsoft.com/office/officeart/2005/8/layout/default"/>
    <dgm:cxn modelId="{B2A9FB84-105A-4209-822F-B10D3EB5D33E}" type="presParOf" srcId="{03E8557D-43ED-4291-B562-584A6BC05C91}" destId="{02D16039-5C1A-479B-A6F0-48A13F0BCAA3}" srcOrd="7" destOrd="0" presId="urn:microsoft.com/office/officeart/2005/8/layout/default"/>
    <dgm:cxn modelId="{F038AB62-DCFB-4D6D-8ECC-A189F8AE3BDE}" type="presParOf" srcId="{03E8557D-43ED-4291-B562-584A6BC05C91}" destId="{17146F9B-9A85-49FB-9D3D-8348D0B15097}" srcOrd="8" destOrd="0" presId="urn:microsoft.com/office/officeart/2005/8/layout/default"/>
    <dgm:cxn modelId="{D6FEF64F-94F0-4848-83FB-35BC64102614}" type="presParOf" srcId="{03E8557D-43ED-4291-B562-584A6BC05C91}" destId="{44C6DA0A-3CAC-41C8-A3FB-A825BEECDAE8}" srcOrd="9" destOrd="0" presId="urn:microsoft.com/office/officeart/2005/8/layout/default"/>
    <dgm:cxn modelId="{FF99D05A-E479-4A93-97A3-FDDA9671839E}" type="presParOf" srcId="{03E8557D-43ED-4291-B562-584A6BC05C91}" destId="{57C10FB1-4962-4F38-9993-28E53325D01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8A774-9F06-4D4A-BECC-270E1635F85A}" type="doc">
      <dgm:prSet loTypeId="urn:microsoft.com/office/officeart/2005/8/layout/lProcess1" loCatId="process" qsTypeId="urn:microsoft.com/office/officeart/2005/8/quickstyle/simple1#18" qsCatId="simple" csTypeId="urn:microsoft.com/office/officeart/2005/8/colors/accent1_2#18" csCatId="accent1" phldr="1"/>
      <dgm:spPr/>
      <dgm:t>
        <a:bodyPr/>
        <a:lstStyle/>
        <a:p>
          <a:endParaRPr lang="en-GB"/>
        </a:p>
      </dgm:t>
    </dgm:pt>
    <dgm:pt modelId="{E3E8C23A-9BD8-4981-BACA-37CC2C7DBA21}">
      <dgm:prSet phldrT="[Text]"/>
      <dgm:spPr/>
      <dgm:t>
        <a:bodyPr/>
        <a:lstStyle/>
        <a:p>
          <a:r>
            <a:rPr lang="en-GB" dirty="0" smtClean="0"/>
            <a:t>Engage</a:t>
          </a:r>
          <a:endParaRPr lang="en-GB" dirty="0"/>
        </a:p>
      </dgm:t>
    </dgm:pt>
    <dgm:pt modelId="{148BDF96-2E06-40C7-BC37-08DBE234F0A1}" type="parTrans" cxnId="{2FC58CB0-7227-4D51-B70E-EC74A2B27649}">
      <dgm:prSet/>
      <dgm:spPr/>
      <dgm:t>
        <a:bodyPr/>
        <a:lstStyle/>
        <a:p>
          <a:endParaRPr lang="en-GB"/>
        </a:p>
      </dgm:t>
    </dgm:pt>
    <dgm:pt modelId="{D5A04BAB-0501-40DA-B784-DE663FDEEE59}" type="sibTrans" cxnId="{2FC58CB0-7227-4D51-B70E-EC74A2B27649}">
      <dgm:prSet/>
      <dgm:spPr/>
      <dgm:t>
        <a:bodyPr/>
        <a:lstStyle/>
        <a:p>
          <a:endParaRPr lang="en-GB"/>
        </a:p>
      </dgm:t>
    </dgm:pt>
    <dgm:pt modelId="{08B06FFC-79FF-45FF-88C7-9CF559448657}">
      <dgm:prSet phldrT="[Text]"/>
      <dgm:spPr/>
      <dgm:t>
        <a:bodyPr/>
        <a:lstStyle/>
        <a:p>
          <a:r>
            <a:rPr lang="en-GB" dirty="0" smtClean="0"/>
            <a:t>Departments</a:t>
          </a:r>
          <a:endParaRPr lang="en-GB" dirty="0"/>
        </a:p>
      </dgm:t>
    </dgm:pt>
    <dgm:pt modelId="{AB7C5A2C-2BD3-4DF0-887E-6DB93E326375}" type="parTrans" cxnId="{4DD75DD0-DCE9-4067-894B-869FC2A7A7D1}">
      <dgm:prSet/>
      <dgm:spPr/>
      <dgm:t>
        <a:bodyPr/>
        <a:lstStyle/>
        <a:p>
          <a:endParaRPr lang="en-GB"/>
        </a:p>
      </dgm:t>
    </dgm:pt>
    <dgm:pt modelId="{7F25F21E-E4A4-4212-8FDD-D8E694F8D476}" type="sibTrans" cxnId="{4DD75DD0-DCE9-4067-894B-869FC2A7A7D1}">
      <dgm:prSet/>
      <dgm:spPr/>
      <dgm:t>
        <a:bodyPr/>
        <a:lstStyle/>
        <a:p>
          <a:endParaRPr lang="en-GB"/>
        </a:p>
      </dgm:t>
    </dgm:pt>
    <dgm:pt modelId="{EFD4AC62-5DCC-47D5-82ED-EB7ED6914AC2}">
      <dgm:prSet phldrT="[Text]"/>
      <dgm:spPr/>
      <dgm:t>
        <a:bodyPr/>
        <a:lstStyle/>
        <a:p>
          <a:r>
            <a:rPr lang="en-GB" dirty="0" smtClean="0"/>
            <a:t>Identify</a:t>
          </a:r>
          <a:endParaRPr lang="en-GB" dirty="0"/>
        </a:p>
      </dgm:t>
    </dgm:pt>
    <dgm:pt modelId="{1FC33336-AC34-403B-8237-89910C79FF2D}" type="parTrans" cxnId="{87D06B2D-624C-464C-AB93-40993D19C33D}">
      <dgm:prSet/>
      <dgm:spPr/>
      <dgm:t>
        <a:bodyPr/>
        <a:lstStyle/>
        <a:p>
          <a:endParaRPr lang="en-GB"/>
        </a:p>
      </dgm:t>
    </dgm:pt>
    <dgm:pt modelId="{C9A7466D-3D1B-49DC-9256-F4C519ACCDAA}" type="sibTrans" cxnId="{87D06B2D-624C-464C-AB93-40993D19C33D}">
      <dgm:prSet/>
      <dgm:spPr/>
      <dgm:t>
        <a:bodyPr/>
        <a:lstStyle/>
        <a:p>
          <a:endParaRPr lang="en-GB"/>
        </a:p>
      </dgm:t>
    </dgm:pt>
    <dgm:pt modelId="{4D8FE1CF-354D-4F3A-BD2A-D8AFF038277D}">
      <dgm:prSet phldrT="[Text]"/>
      <dgm:spPr/>
      <dgm:t>
        <a:bodyPr/>
        <a:lstStyle/>
        <a:p>
          <a:r>
            <a:rPr lang="en-GB" dirty="0" smtClean="0"/>
            <a:t>Direct contact</a:t>
          </a:r>
          <a:endParaRPr lang="en-GB" dirty="0"/>
        </a:p>
      </dgm:t>
    </dgm:pt>
    <dgm:pt modelId="{BC9957A0-6F34-447B-9E47-20F2A80A2417}" type="parTrans" cxnId="{1EEE89D8-C527-49BB-A532-794264596285}">
      <dgm:prSet/>
      <dgm:spPr/>
      <dgm:t>
        <a:bodyPr/>
        <a:lstStyle/>
        <a:p>
          <a:endParaRPr lang="en-GB"/>
        </a:p>
      </dgm:t>
    </dgm:pt>
    <dgm:pt modelId="{B58922A0-ADAF-411B-AEFF-D443C78DF12B}" type="sibTrans" cxnId="{1EEE89D8-C527-49BB-A532-794264596285}">
      <dgm:prSet/>
      <dgm:spPr/>
      <dgm:t>
        <a:bodyPr/>
        <a:lstStyle/>
        <a:p>
          <a:endParaRPr lang="en-GB"/>
        </a:p>
      </dgm:t>
    </dgm:pt>
    <dgm:pt modelId="{59D59A58-6463-43BD-8C20-06BD8B3B2991}">
      <dgm:prSet phldrT="[Text]"/>
      <dgm:spPr/>
      <dgm:t>
        <a:bodyPr/>
        <a:lstStyle/>
        <a:p>
          <a:r>
            <a:rPr lang="en-GB" dirty="0" smtClean="0"/>
            <a:t>Controls</a:t>
          </a:r>
          <a:endParaRPr lang="en-GB" dirty="0"/>
        </a:p>
      </dgm:t>
    </dgm:pt>
    <dgm:pt modelId="{5CE4E005-E3C8-4F15-959D-84355D66C9AE}" type="parTrans" cxnId="{7C0BE40C-9B69-4D62-BAA0-9F28806CEE30}">
      <dgm:prSet/>
      <dgm:spPr/>
      <dgm:t>
        <a:bodyPr/>
        <a:lstStyle/>
        <a:p>
          <a:endParaRPr lang="en-GB"/>
        </a:p>
      </dgm:t>
    </dgm:pt>
    <dgm:pt modelId="{94F64D5B-3605-4545-9930-944F6D62B996}" type="sibTrans" cxnId="{7C0BE40C-9B69-4D62-BAA0-9F28806CEE30}">
      <dgm:prSet/>
      <dgm:spPr/>
      <dgm:t>
        <a:bodyPr/>
        <a:lstStyle/>
        <a:p>
          <a:endParaRPr lang="en-GB"/>
        </a:p>
      </dgm:t>
    </dgm:pt>
    <dgm:pt modelId="{6363E98F-2A08-4957-B1FB-E7B17D941E82}">
      <dgm:prSet phldrT="[Text]"/>
      <dgm:spPr/>
      <dgm:t>
        <a:bodyPr/>
        <a:lstStyle/>
        <a:p>
          <a:r>
            <a:rPr lang="en-GB" dirty="0" smtClean="0"/>
            <a:t>Support</a:t>
          </a:r>
          <a:endParaRPr lang="en-GB" dirty="0"/>
        </a:p>
      </dgm:t>
    </dgm:pt>
    <dgm:pt modelId="{AA0687DE-2975-4DB4-BE40-76D07A7AFD4B}" type="parTrans" cxnId="{4E6B3FBE-3945-4CDD-ADBB-8A8A3F5FC62F}">
      <dgm:prSet/>
      <dgm:spPr/>
      <dgm:t>
        <a:bodyPr/>
        <a:lstStyle/>
        <a:p>
          <a:endParaRPr lang="en-GB"/>
        </a:p>
      </dgm:t>
    </dgm:pt>
    <dgm:pt modelId="{5DC74B5A-B677-4AAA-AFED-E5EF974008A7}" type="sibTrans" cxnId="{4E6B3FBE-3945-4CDD-ADBB-8A8A3F5FC62F}">
      <dgm:prSet/>
      <dgm:spPr/>
      <dgm:t>
        <a:bodyPr/>
        <a:lstStyle/>
        <a:p>
          <a:endParaRPr lang="en-GB"/>
        </a:p>
      </dgm:t>
    </dgm:pt>
    <dgm:pt modelId="{39721F0A-C90F-49D0-B7AD-8F7944333754}">
      <dgm:prSet phldrT="[Text]"/>
      <dgm:spPr/>
      <dgm:t>
        <a:bodyPr/>
        <a:lstStyle/>
        <a:p>
          <a:r>
            <a:rPr lang="en-GB" dirty="0" smtClean="0"/>
            <a:t>Advisory</a:t>
          </a:r>
          <a:endParaRPr lang="en-GB" dirty="0"/>
        </a:p>
      </dgm:t>
    </dgm:pt>
    <dgm:pt modelId="{A658F8BA-FA14-4496-B880-48E1C9058125}" type="parTrans" cxnId="{28886177-1824-4759-9958-160624CD0A39}">
      <dgm:prSet/>
      <dgm:spPr/>
      <dgm:t>
        <a:bodyPr/>
        <a:lstStyle/>
        <a:p>
          <a:endParaRPr lang="en-GB"/>
        </a:p>
      </dgm:t>
    </dgm:pt>
    <dgm:pt modelId="{87D0646C-BD70-4584-A155-69A6258E5F79}" type="sibTrans" cxnId="{28886177-1824-4759-9958-160624CD0A39}">
      <dgm:prSet/>
      <dgm:spPr/>
      <dgm:t>
        <a:bodyPr/>
        <a:lstStyle/>
        <a:p>
          <a:endParaRPr lang="en-GB"/>
        </a:p>
      </dgm:t>
    </dgm:pt>
    <dgm:pt modelId="{1EB1896B-AE58-494C-A4C2-50B3966A5891}">
      <dgm:prSet phldrT="[Text]"/>
      <dgm:spPr/>
      <dgm:t>
        <a:bodyPr/>
        <a:lstStyle/>
        <a:p>
          <a:r>
            <a:rPr lang="en-GB" dirty="0" smtClean="0"/>
            <a:t>Delivery</a:t>
          </a:r>
          <a:endParaRPr lang="en-GB" dirty="0"/>
        </a:p>
      </dgm:t>
    </dgm:pt>
    <dgm:pt modelId="{9426141F-89E5-4DF2-B225-851C8DE2546C}" type="parTrans" cxnId="{66A99707-CCB7-4466-AE2B-9B3A2DE381E3}">
      <dgm:prSet/>
      <dgm:spPr/>
      <dgm:t>
        <a:bodyPr/>
        <a:lstStyle/>
        <a:p>
          <a:endParaRPr lang="en-GB"/>
        </a:p>
      </dgm:t>
    </dgm:pt>
    <dgm:pt modelId="{0A271224-963C-40FD-9A87-C54042286CEF}" type="sibTrans" cxnId="{66A99707-CCB7-4466-AE2B-9B3A2DE381E3}">
      <dgm:prSet/>
      <dgm:spPr/>
      <dgm:t>
        <a:bodyPr/>
        <a:lstStyle/>
        <a:p>
          <a:endParaRPr lang="en-GB"/>
        </a:p>
      </dgm:t>
    </dgm:pt>
    <dgm:pt modelId="{158C97B4-F834-4849-8EB6-2D3B209D3D5C}">
      <dgm:prSet phldrT="[Text]"/>
      <dgm:spPr/>
      <dgm:t>
        <a:bodyPr/>
        <a:lstStyle/>
        <a:p>
          <a:r>
            <a:rPr lang="en-GB" dirty="0" smtClean="0"/>
            <a:t>Wider Public Sector</a:t>
          </a:r>
          <a:endParaRPr lang="en-GB" dirty="0"/>
        </a:p>
      </dgm:t>
    </dgm:pt>
    <dgm:pt modelId="{1C3A32BB-76A4-4D84-B2BC-C49BD10F4E50}" type="parTrans" cxnId="{2DA5766E-34C1-467C-950B-E082C361AF89}">
      <dgm:prSet/>
      <dgm:spPr/>
      <dgm:t>
        <a:bodyPr/>
        <a:lstStyle/>
        <a:p>
          <a:endParaRPr lang="en-GB"/>
        </a:p>
      </dgm:t>
    </dgm:pt>
    <dgm:pt modelId="{999B3563-20F0-4522-AB6A-D1A6D092F348}" type="sibTrans" cxnId="{2DA5766E-34C1-467C-950B-E082C361AF89}">
      <dgm:prSet/>
      <dgm:spPr/>
      <dgm:t>
        <a:bodyPr/>
        <a:lstStyle/>
        <a:p>
          <a:endParaRPr lang="en-GB"/>
        </a:p>
      </dgm:t>
    </dgm:pt>
    <dgm:pt modelId="{51E002CA-00FA-46EB-875B-A8442D900D32}">
      <dgm:prSet phldrT="[Text]"/>
      <dgm:spPr/>
      <dgm:t>
        <a:bodyPr/>
        <a:lstStyle/>
        <a:p>
          <a:r>
            <a:rPr lang="en-GB" dirty="0" smtClean="0"/>
            <a:t>Arms Length Bodies</a:t>
          </a:r>
          <a:endParaRPr lang="en-GB" dirty="0"/>
        </a:p>
      </dgm:t>
    </dgm:pt>
    <dgm:pt modelId="{F396E21A-FF01-4163-856F-3561535F973D}" type="sibTrans" cxnId="{62D6C0B9-06D1-4FDC-AC5A-1B5139D97741}">
      <dgm:prSet/>
      <dgm:spPr/>
      <dgm:t>
        <a:bodyPr/>
        <a:lstStyle/>
        <a:p>
          <a:endParaRPr lang="en-GB"/>
        </a:p>
      </dgm:t>
    </dgm:pt>
    <dgm:pt modelId="{C713B9DC-9619-4116-91B7-649A274DD548}" type="parTrans" cxnId="{62D6C0B9-06D1-4FDC-AC5A-1B5139D97741}">
      <dgm:prSet/>
      <dgm:spPr/>
      <dgm:t>
        <a:bodyPr/>
        <a:lstStyle/>
        <a:p>
          <a:endParaRPr lang="en-GB"/>
        </a:p>
      </dgm:t>
    </dgm:pt>
    <dgm:pt modelId="{D85CF158-EAED-4304-93C6-1169DFEE3895}">
      <dgm:prSet phldrT="[Text]"/>
      <dgm:spPr/>
      <dgm:t>
        <a:bodyPr/>
        <a:lstStyle/>
        <a:p>
          <a:r>
            <a:rPr lang="en-GB" dirty="0" smtClean="0"/>
            <a:t>Events</a:t>
          </a:r>
          <a:endParaRPr lang="en-GB" dirty="0"/>
        </a:p>
      </dgm:t>
    </dgm:pt>
    <dgm:pt modelId="{385386D4-7105-4C1D-8EEF-69E65F8280DE}" type="parTrans" cxnId="{B3BF38E2-0248-4AAD-B970-299EBFA8BE49}">
      <dgm:prSet/>
      <dgm:spPr/>
      <dgm:t>
        <a:bodyPr/>
        <a:lstStyle/>
        <a:p>
          <a:endParaRPr lang="en-GB"/>
        </a:p>
      </dgm:t>
    </dgm:pt>
    <dgm:pt modelId="{35986653-CC79-46B8-80D2-A37272D21012}" type="sibTrans" cxnId="{B3BF38E2-0248-4AAD-B970-299EBFA8BE49}">
      <dgm:prSet/>
      <dgm:spPr/>
      <dgm:t>
        <a:bodyPr/>
        <a:lstStyle/>
        <a:p>
          <a:endParaRPr lang="en-GB"/>
        </a:p>
      </dgm:t>
    </dgm:pt>
    <dgm:pt modelId="{9A8D69C4-1B0F-4195-AC1F-E4B67A4AE2A5}">
      <dgm:prSet phldrT="[Text]"/>
      <dgm:spPr/>
      <dgm:t>
        <a:bodyPr/>
        <a:lstStyle/>
        <a:p>
          <a:r>
            <a:rPr lang="en-GB" dirty="0" smtClean="0"/>
            <a:t>Funding</a:t>
          </a:r>
          <a:endParaRPr lang="en-GB" dirty="0"/>
        </a:p>
      </dgm:t>
    </dgm:pt>
    <dgm:pt modelId="{37C18509-88EE-4EF7-B26C-063E71720F7B}" type="parTrans" cxnId="{DC429A86-87DA-4381-9AA8-B376A83721CA}">
      <dgm:prSet/>
      <dgm:spPr/>
      <dgm:t>
        <a:bodyPr/>
        <a:lstStyle/>
        <a:p>
          <a:endParaRPr lang="en-GB"/>
        </a:p>
      </dgm:t>
    </dgm:pt>
    <dgm:pt modelId="{B62E876D-8C4D-49F9-8058-12C6F06A7A31}" type="sibTrans" cxnId="{DC429A86-87DA-4381-9AA8-B376A83721CA}">
      <dgm:prSet/>
      <dgm:spPr/>
      <dgm:t>
        <a:bodyPr/>
        <a:lstStyle/>
        <a:p>
          <a:endParaRPr lang="en-GB"/>
        </a:p>
      </dgm:t>
    </dgm:pt>
    <dgm:pt modelId="{757090ED-531C-4B6E-B49C-1E3B2D1E88D2}" type="pres">
      <dgm:prSet presAssocID="{2078A774-9F06-4D4A-BECC-270E1635F8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A435F13-E5C0-431B-AF40-B210A28DE583}" type="pres">
      <dgm:prSet presAssocID="{E3E8C23A-9BD8-4981-BACA-37CC2C7DBA21}" presName="vertFlow" presStyleCnt="0"/>
      <dgm:spPr/>
    </dgm:pt>
    <dgm:pt modelId="{76463376-7CB8-4553-A979-88C382BEE284}" type="pres">
      <dgm:prSet presAssocID="{E3E8C23A-9BD8-4981-BACA-37CC2C7DBA21}" presName="header" presStyleLbl="node1" presStyleIdx="0" presStyleCnt="3"/>
      <dgm:spPr/>
      <dgm:t>
        <a:bodyPr/>
        <a:lstStyle/>
        <a:p>
          <a:endParaRPr lang="en-GB"/>
        </a:p>
      </dgm:t>
    </dgm:pt>
    <dgm:pt modelId="{0229CED1-27D5-44A5-88E6-3068CC7EF5F0}" type="pres">
      <dgm:prSet presAssocID="{AB7C5A2C-2BD3-4DF0-887E-6DB93E326375}" presName="parTrans" presStyleLbl="sibTrans2D1" presStyleIdx="0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0F1D7045-8A56-4430-9F5D-5DA6A0004770}" type="pres">
      <dgm:prSet presAssocID="{08B06FFC-79FF-45FF-88C7-9CF559448657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41A35A-4386-469F-90A8-37922377623E}" type="pres">
      <dgm:prSet presAssocID="{7F25F21E-E4A4-4212-8FDD-D8E694F8D476}" presName="sibTrans" presStyleLbl="sibTrans2D1" presStyleIdx="1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E81B0443-A104-4B94-ACBD-33C08A697B83}" type="pres">
      <dgm:prSet presAssocID="{51E002CA-00FA-46EB-875B-A8442D900D32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0BAA11-6D32-4D7B-BBE2-BE42766F83BC}" type="pres">
      <dgm:prSet presAssocID="{F396E21A-FF01-4163-856F-3561535F973D}" presName="sibTrans" presStyleLbl="sibTrans2D1" presStyleIdx="2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55B09979-826B-4F85-BD8C-D8E17CE204F6}" type="pres">
      <dgm:prSet presAssocID="{158C97B4-F834-4849-8EB6-2D3B209D3D5C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2A953-D5E7-423F-9B46-B48906694C7C}" type="pres">
      <dgm:prSet presAssocID="{E3E8C23A-9BD8-4981-BACA-37CC2C7DBA21}" presName="hSp" presStyleCnt="0"/>
      <dgm:spPr/>
    </dgm:pt>
    <dgm:pt modelId="{8057DE0D-ED80-4DCD-B7CD-FAF078BC188A}" type="pres">
      <dgm:prSet presAssocID="{EFD4AC62-5DCC-47D5-82ED-EB7ED6914AC2}" presName="vertFlow" presStyleCnt="0"/>
      <dgm:spPr/>
    </dgm:pt>
    <dgm:pt modelId="{31227FCE-301F-4E4E-B531-FAEA771D1051}" type="pres">
      <dgm:prSet presAssocID="{EFD4AC62-5DCC-47D5-82ED-EB7ED6914AC2}" presName="header" presStyleLbl="node1" presStyleIdx="1" presStyleCnt="3"/>
      <dgm:spPr/>
      <dgm:t>
        <a:bodyPr/>
        <a:lstStyle/>
        <a:p>
          <a:endParaRPr lang="en-GB"/>
        </a:p>
      </dgm:t>
    </dgm:pt>
    <dgm:pt modelId="{CCD0898A-9266-4A56-9B5B-88093D078D1F}" type="pres">
      <dgm:prSet presAssocID="{BC9957A0-6F34-447B-9E47-20F2A80A2417}" presName="parTrans" presStyleLbl="sibTrans2D1" presStyleIdx="3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76FB08FA-C8E3-4088-8825-2EC9EC035603}" type="pres">
      <dgm:prSet presAssocID="{4D8FE1CF-354D-4F3A-BD2A-D8AFF038277D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AEC46C-36D0-438F-AD3F-C844AF31E88E}" type="pres">
      <dgm:prSet presAssocID="{B58922A0-ADAF-411B-AEFF-D443C78DF12B}" presName="sibTrans" presStyleLbl="sibTrans2D1" presStyleIdx="4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5B742305-F643-4BF0-B84A-3DE98D9B6D3A}" type="pres">
      <dgm:prSet presAssocID="{59D59A58-6463-43BD-8C20-06BD8B3B2991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A6CFCB-8021-46C5-9843-359C26C26BBD}" type="pres">
      <dgm:prSet presAssocID="{94F64D5B-3605-4545-9930-944F6D62B996}" presName="sibTrans" presStyleLbl="sibTrans2D1" presStyleIdx="5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E2403F55-2C21-4B8A-BD74-E92B0C03ABD9}" type="pres">
      <dgm:prSet presAssocID="{D85CF158-EAED-4304-93C6-1169DFEE3895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C58AE8-797D-4024-AF14-4555B74EE892}" type="pres">
      <dgm:prSet presAssocID="{EFD4AC62-5DCC-47D5-82ED-EB7ED6914AC2}" presName="hSp" presStyleCnt="0"/>
      <dgm:spPr/>
    </dgm:pt>
    <dgm:pt modelId="{D077203A-08D0-4BB0-9DEE-C3E7498D8F70}" type="pres">
      <dgm:prSet presAssocID="{6363E98F-2A08-4957-B1FB-E7B17D941E82}" presName="vertFlow" presStyleCnt="0"/>
      <dgm:spPr/>
    </dgm:pt>
    <dgm:pt modelId="{DC8FA52E-DF40-43FF-B411-AD35A9AFD118}" type="pres">
      <dgm:prSet presAssocID="{6363E98F-2A08-4957-B1FB-E7B17D941E82}" presName="header" presStyleLbl="node1" presStyleIdx="2" presStyleCnt="3"/>
      <dgm:spPr/>
      <dgm:t>
        <a:bodyPr/>
        <a:lstStyle/>
        <a:p>
          <a:endParaRPr lang="en-GB"/>
        </a:p>
      </dgm:t>
    </dgm:pt>
    <dgm:pt modelId="{D699D63D-7D87-4BD8-BD54-C6B0886FEBDC}" type="pres">
      <dgm:prSet presAssocID="{A658F8BA-FA14-4496-B880-48E1C9058125}" presName="parTrans" presStyleLbl="sibTrans2D1" presStyleIdx="6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2A8AEEFB-7424-4CD9-B6DF-362D461AC4A7}" type="pres">
      <dgm:prSet presAssocID="{39721F0A-C90F-49D0-B7AD-8F7944333754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108881-9B36-4575-B86B-D96F4FB1C823}" type="pres">
      <dgm:prSet presAssocID="{87D0646C-BD70-4584-A155-69A6258E5F79}" presName="sibTrans" presStyleLbl="sibTrans2D1" presStyleIdx="7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C9222CCD-F832-4090-BAA0-1BAABBFCAC42}" type="pres">
      <dgm:prSet presAssocID="{1EB1896B-AE58-494C-A4C2-50B3966A5891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1A6E60-BDF2-4579-AF00-B854B0714C2D}" type="pres">
      <dgm:prSet presAssocID="{0A271224-963C-40FD-9A87-C54042286CEF}" presName="sibTrans" presStyleLbl="sibTrans2D1" presStyleIdx="8" presStyleCnt="9"/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6F8A91B3-456F-4C5C-90F5-3101D3D42023}" type="pres">
      <dgm:prSet presAssocID="{9A8D69C4-1B0F-4195-AC1F-E4B67A4AE2A5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2B07A12-B3B6-4877-B558-82736A013E61}" type="presOf" srcId="{EFD4AC62-5DCC-47D5-82ED-EB7ED6914AC2}" destId="{31227FCE-301F-4E4E-B531-FAEA771D1051}" srcOrd="0" destOrd="0" presId="urn:microsoft.com/office/officeart/2005/8/layout/lProcess1"/>
    <dgm:cxn modelId="{0C42A51D-F854-4E99-A291-6E810F3365F5}" type="presOf" srcId="{08B06FFC-79FF-45FF-88C7-9CF559448657}" destId="{0F1D7045-8A56-4430-9F5D-5DA6A0004770}" srcOrd="0" destOrd="0" presId="urn:microsoft.com/office/officeart/2005/8/layout/lProcess1"/>
    <dgm:cxn modelId="{40A9546B-F8F1-41BA-B288-49117CC9296E}" type="presOf" srcId="{158C97B4-F834-4849-8EB6-2D3B209D3D5C}" destId="{55B09979-826B-4F85-BD8C-D8E17CE204F6}" srcOrd="0" destOrd="0" presId="urn:microsoft.com/office/officeart/2005/8/layout/lProcess1"/>
    <dgm:cxn modelId="{DA823818-606F-4898-B754-CB28AC871A32}" type="presOf" srcId="{D85CF158-EAED-4304-93C6-1169DFEE3895}" destId="{E2403F55-2C21-4B8A-BD74-E92B0C03ABD9}" srcOrd="0" destOrd="0" presId="urn:microsoft.com/office/officeart/2005/8/layout/lProcess1"/>
    <dgm:cxn modelId="{B61F7A26-7CCF-4348-9B79-0BBC8B90F56D}" type="presOf" srcId="{A658F8BA-FA14-4496-B880-48E1C9058125}" destId="{D699D63D-7D87-4BD8-BD54-C6B0886FEBDC}" srcOrd="0" destOrd="0" presId="urn:microsoft.com/office/officeart/2005/8/layout/lProcess1"/>
    <dgm:cxn modelId="{34D9F964-2C82-49C1-BE0A-B3F352FC280F}" type="presOf" srcId="{59D59A58-6463-43BD-8C20-06BD8B3B2991}" destId="{5B742305-F643-4BF0-B84A-3DE98D9B6D3A}" srcOrd="0" destOrd="0" presId="urn:microsoft.com/office/officeart/2005/8/layout/lProcess1"/>
    <dgm:cxn modelId="{2DA5766E-34C1-467C-950B-E082C361AF89}" srcId="{E3E8C23A-9BD8-4981-BACA-37CC2C7DBA21}" destId="{158C97B4-F834-4849-8EB6-2D3B209D3D5C}" srcOrd="2" destOrd="0" parTransId="{1C3A32BB-76A4-4D84-B2BC-C49BD10F4E50}" sibTransId="{999B3563-20F0-4522-AB6A-D1A6D092F348}"/>
    <dgm:cxn modelId="{62D6C0B9-06D1-4FDC-AC5A-1B5139D97741}" srcId="{E3E8C23A-9BD8-4981-BACA-37CC2C7DBA21}" destId="{51E002CA-00FA-46EB-875B-A8442D900D32}" srcOrd="1" destOrd="0" parTransId="{C713B9DC-9619-4116-91B7-649A274DD548}" sibTransId="{F396E21A-FF01-4163-856F-3561535F973D}"/>
    <dgm:cxn modelId="{4E6B3FBE-3945-4CDD-ADBB-8A8A3F5FC62F}" srcId="{2078A774-9F06-4D4A-BECC-270E1635F85A}" destId="{6363E98F-2A08-4957-B1FB-E7B17D941E82}" srcOrd="2" destOrd="0" parTransId="{AA0687DE-2975-4DB4-BE40-76D07A7AFD4B}" sibTransId="{5DC74B5A-B677-4AAA-AFED-E5EF974008A7}"/>
    <dgm:cxn modelId="{87D06B2D-624C-464C-AB93-40993D19C33D}" srcId="{2078A774-9F06-4D4A-BECC-270E1635F85A}" destId="{EFD4AC62-5DCC-47D5-82ED-EB7ED6914AC2}" srcOrd="1" destOrd="0" parTransId="{1FC33336-AC34-403B-8237-89910C79FF2D}" sibTransId="{C9A7466D-3D1B-49DC-9256-F4C519ACCDAA}"/>
    <dgm:cxn modelId="{9E4EA7F6-E7B8-40D4-B65B-AACAB4D329AF}" type="presOf" srcId="{BC9957A0-6F34-447B-9E47-20F2A80A2417}" destId="{CCD0898A-9266-4A56-9B5B-88093D078D1F}" srcOrd="0" destOrd="0" presId="urn:microsoft.com/office/officeart/2005/8/layout/lProcess1"/>
    <dgm:cxn modelId="{4DD75DD0-DCE9-4067-894B-869FC2A7A7D1}" srcId="{E3E8C23A-9BD8-4981-BACA-37CC2C7DBA21}" destId="{08B06FFC-79FF-45FF-88C7-9CF559448657}" srcOrd="0" destOrd="0" parTransId="{AB7C5A2C-2BD3-4DF0-887E-6DB93E326375}" sibTransId="{7F25F21E-E4A4-4212-8FDD-D8E694F8D476}"/>
    <dgm:cxn modelId="{0A5BAA71-862B-4E87-BA83-3BDCCCF92BB8}" type="presOf" srcId="{F396E21A-FF01-4163-856F-3561535F973D}" destId="{F70BAA11-6D32-4D7B-BBE2-BE42766F83BC}" srcOrd="0" destOrd="0" presId="urn:microsoft.com/office/officeart/2005/8/layout/lProcess1"/>
    <dgm:cxn modelId="{E0E6C590-8E9A-4971-9427-0B45A36E4B71}" type="presOf" srcId="{0A271224-963C-40FD-9A87-C54042286CEF}" destId="{D51A6E60-BDF2-4579-AF00-B854B0714C2D}" srcOrd="0" destOrd="0" presId="urn:microsoft.com/office/officeart/2005/8/layout/lProcess1"/>
    <dgm:cxn modelId="{4C18CBE1-D7C8-48C6-841B-AA3E9EFF40F1}" type="presOf" srcId="{1EB1896B-AE58-494C-A4C2-50B3966A5891}" destId="{C9222CCD-F832-4090-BAA0-1BAABBFCAC42}" srcOrd="0" destOrd="0" presId="urn:microsoft.com/office/officeart/2005/8/layout/lProcess1"/>
    <dgm:cxn modelId="{DC429A86-87DA-4381-9AA8-B376A83721CA}" srcId="{6363E98F-2A08-4957-B1FB-E7B17D941E82}" destId="{9A8D69C4-1B0F-4195-AC1F-E4B67A4AE2A5}" srcOrd="2" destOrd="0" parTransId="{37C18509-88EE-4EF7-B26C-063E71720F7B}" sibTransId="{B62E876D-8C4D-49F9-8058-12C6F06A7A31}"/>
    <dgm:cxn modelId="{E1A44404-C94F-40AF-BECE-FC9F9967EC8C}" type="presOf" srcId="{7F25F21E-E4A4-4212-8FDD-D8E694F8D476}" destId="{6741A35A-4386-469F-90A8-37922377623E}" srcOrd="0" destOrd="0" presId="urn:microsoft.com/office/officeart/2005/8/layout/lProcess1"/>
    <dgm:cxn modelId="{1EEE89D8-C527-49BB-A532-794264596285}" srcId="{EFD4AC62-5DCC-47D5-82ED-EB7ED6914AC2}" destId="{4D8FE1CF-354D-4F3A-BD2A-D8AFF038277D}" srcOrd="0" destOrd="0" parTransId="{BC9957A0-6F34-447B-9E47-20F2A80A2417}" sibTransId="{B58922A0-ADAF-411B-AEFF-D443C78DF12B}"/>
    <dgm:cxn modelId="{9AE0091C-BB1D-4DF9-A8F2-925135266B97}" type="presOf" srcId="{E3E8C23A-9BD8-4981-BACA-37CC2C7DBA21}" destId="{76463376-7CB8-4553-A979-88C382BEE284}" srcOrd="0" destOrd="0" presId="urn:microsoft.com/office/officeart/2005/8/layout/lProcess1"/>
    <dgm:cxn modelId="{66A99707-CCB7-4466-AE2B-9B3A2DE381E3}" srcId="{6363E98F-2A08-4957-B1FB-E7B17D941E82}" destId="{1EB1896B-AE58-494C-A4C2-50B3966A5891}" srcOrd="1" destOrd="0" parTransId="{9426141F-89E5-4DF2-B225-851C8DE2546C}" sibTransId="{0A271224-963C-40FD-9A87-C54042286CEF}"/>
    <dgm:cxn modelId="{2F25F094-A4DD-42B8-B713-50B293A5A4F4}" type="presOf" srcId="{B58922A0-ADAF-411B-AEFF-D443C78DF12B}" destId="{54AEC46C-36D0-438F-AD3F-C844AF31E88E}" srcOrd="0" destOrd="0" presId="urn:microsoft.com/office/officeart/2005/8/layout/lProcess1"/>
    <dgm:cxn modelId="{7C0BE40C-9B69-4D62-BAA0-9F28806CEE30}" srcId="{EFD4AC62-5DCC-47D5-82ED-EB7ED6914AC2}" destId="{59D59A58-6463-43BD-8C20-06BD8B3B2991}" srcOrd="1" destOrd="0" parTransId="{5CE4E005-E3C8-4F15-959D-84355D66C9AE}" sibTransId="{94F64D5B-3605-4545-9930-944F6D62B996}"/>
    <dgm:cxn modelId="{C9CA0D58-9C58-48BC-AC3A-1B836BD05AB5}" type="presOf" srcId="{4D8FE1CF-354D-4F3A-BD2A-D8AFF038277D}" destId="{76FB08FA-C8E3-4088-8825-2EC9EC035603}" srcOrd="0" destOrd="0" presId="urn:microsoft.com/office/officeart/2005/8/layout/lProcess1"/>
    <dgm:cxn modelId="{28886177-1824-4759-9958-160624CD0A39}" srcId="{6363E98F-2A08-4957-B1FB-E7B17D941E82}" destId="{39721F0A-C90F-49D0-B7AD-8F7944333754}" srcOrd="0" destOrd="0" parTransId="{A658F8BA-FA14-4496-B880-48E1C9058125}" sibTransId="{87D0646C-BD70-4584-A155-69A6258E5F79}"/>
    <dgm:cxn modelId="{6883A5AD-834A-4616-B6D0-23027277B173}" type="presOf" srcId="{9A8D69C4-1B0F-4195-AC1F-E4B67A4AE2A5}" destId="{6F8A91B3-456F-4C5C-90F5-3101D3D42023}" srcOrd="0" destOrd="0" presId="urn:microsoft.com/office/officeart/2005/8/layout/lProcess1"/>
    <dgm:cxn modelId="{AC76CE70-93F2-4B66-B02B-BBD886C5A7FA}" type="presOf" srcId="{39721F0A-C90F-49D0-B7AD-8F7944333754}" destId="{2A8AEEFB-7424-4CD9-B6DF-362D461AC4A7}" srcOrd="0" destOrd="0" presId="urn:microsoft.com/office/officeart/2005/8/layout/lProcess1"/>
    <dgm:cxn modelId="{13CE8231-506A-4A9B-9761-044DCB074EBF}" type="presOf" srcId="{87D0646C-BD70-4584-A155-69A6258E5F79}" destId="{EF108881-9B36-4575-B86B-D96F4FB1C823}" srcOrd="0" destOrd="0" presId="urn:microsoft.com/office/officeart/2005/8/layout/lProcess1"/>
    <dgm:cxn modelId="{939D8457-6E7E-4053-A3C6-E1E397DB1146}" type="presOf" srcId="{51E002CA-00FA-46EB-875B-A8442D900D32}" destId="{E81B0443-A104-4B94-ACBD-33C08A697B83}" srcOrd="0" destOrd="0" presId="urn:microsoft.com/office/officeart/2005/8/layout/lProcess1"/>
    <dgm:cxn modelId="{E402D70B-D792-4A1F-9C49-E83D143594B3}" type="presOf" srcId="{AB7C5A2C-2BD3-4DF0-887E-6DB93E326375}" destId="{0229CED1-27D5-44A5-88E6-3068CC7EF5F0}" srcOrd="0" destOrd="0" presId="urn:microsoft.com/office/officeart/2005/8/layout/lProcess1"/>
    <dgm:cxn modelId="{1707B3F3-ADC2-48FC-B9FC-E7BA5379BD2C}" type="presOf" srcId="{2078A774-9F06-4D4A-BECC-270E1635F85A}" destId="{757090ED-531C-4B6E-B49C-1E3B2D1E88D2}" srcOrd="0" destOrd="0" presId="urn:microsoft.com/office/officeart/2005/8/layout/lProcess1"/>
    <dgm:cxn modelId="{2FC58CB0-7227-4D51-B70E-EC74A2B27649}" srcId="{2078A774-9F06-4D4A-BECC-270E1635F85A}" destId="{E3E8C23A-9BD8-4981-BACA-37CC2C7DBA21}" srcOrd="0" destOrd="0" parTransId="{148BDF96-2E06-40C7-BC37-08DBE234F0A1}" sibTransId="{D5A04BAB-0501-40DA-B784-DE663FDEEE59}"/>
    <dgm:cxn modelId="{B3BF38E2-0248-4AAD-B970-299EBFA8BE49}" srcId="{EFD4AC62-5DCC-47D5-82ED-EB7ED6914AC2}" destId="{D85CF158-EAED-4304-93C6-1169DFEE3895}" srcOrd="2" destOrd="0" parTransId="{385386D4-7105-4C1D-8EEF-69E65F8280DE}" sibTransId="{35986653-CC79-46B8-80D2-A37272D21012}"/>
    <dgm:cxn modelId="{07CEE7AA-D4EB-47F3-89C9-F2FC4540ED5A}" type="presOf" srcId="{94F64D5B-3605-4545-9930-944F6D62B996}" destId="{76A6CFCB-8021-46C5-9843-359C26C26BBD}" srcOrd="0" destOrd="0" presId="urn:microsoft.com/office/officeart/2005/8/layout/lProcess1"/>
    <dgm:cxn modelId="{94122011-98D2-4355-8C28-FD218F21DD73}" type="presOf" srcId="{6363E98F-2A08-4957-B1FB-E7B17D941E82}" destId="{DC8FA52E-DF40-43FF-B411-AD35A9AFD118}" srcOrd="0" destOrd="0" presId="urn:microsoft.com/office/officeart/2005/8/layout/lProcess1"/>
    <dgm:cxn modelId="{31085235-250A-4782-8AF9-9CD9926FF126}" type="presParOf" srcId="{757090ED-531C-4B6E-B49C-1E3B2D1E88D2}" destId="{CA435F13-E5C0-431B-AF40-B210A28DE583}" srcOrd="0" destOrd="0" presId="urn:microsoft.com/office/officeart/2005/8/layout/lProcess1"/>
    <dgm:cxn modelId="{6B8C0CB4-C4E9-46E4-B9FB-94C97971AA4F}" type="presParOf" srcId="{CA435F13-E5C0-431B-AF40-B210A28DE583}" destId="{76463376-7CB8-4553-A979-88C382BEE284}" srcOrd="0" destOrd="0" presId="urn:microsoft.com/office/officeart/2005/8/layout/lProcess1"/>
    <dgm:cxn modelId="{B308AE67-4C1F-42F8-B90E-2366198DE86D}" type="presParOf" srcId="{CA435F13-E5C0-431B-AF40-B210A28DE583}" destId="{0229CED1-27D5-44A5-88E6-3068CC7EF5F0}" srcOrd="1" destOrd="0" presId="urn:microsoft.com/office/officeart/2005/8/layout/lProcess1"/>
    <dgm:cxn modelId="{3423A90E-A3EF-462E-BA63-7A6DD610F765}" type="presParOf" srcId="{CA435F13-E5C0-431B-AF40-B210A28DE583}" destId="{0F1D7045-8A56-4430-9F5D-5DA6A0004770}" srcOrd="2" destOrd="0" presId="urn:microsoft.com/office/officeart/2005/8/layout/lProcess1"/>
    <dgm:cxn modelId="{67D38A25-1975-4018-9A4A-9AD21045078E}" type="presParOf" srcId="{CA435F13-E5C0-431B-AF40-B210A28DE583}" destId="{6741A35A-4386-469F-90A8-37922377623E}" srcOrd="3" destOrd="0" presId="urn:microsoft.com/office/officeart/2005/8/layout/lProcess1"/>
    <dgm:cxn modelId="{56E744D9-5DF4-4AE6-A613-EE38EF2963D4}" type="presParOf" srcId="{CA435F13-E5C0-431B-AF40-B210A28DE583}" destId="{E81B0443-A104-4B94-ACBD-33C08A697B83}" srcOrd="4" destOrd="0" presId="urn:microsoft.com/office/officeart/2005/8/layout/lProcess1"/>
    <dgm:cxn modelId="{6647E825-B60C-4C1E-93CD-4A80E9E5EC7F}" type="presParOf" srcId="{CA435F13-E5C0-431B-AF40-B210A28DE583}" destId="{F70BAA11-6D32-4D7B-BBE2-BE42766F83BC}" srcOrd="5" destOrd="0" presId="urn:microsoft.com/office/officeart/2005/8/layout/lProcess1"/>
    <dgm:cxn modelId="{5FA38CBA-6E98-444C-A3E1-ABFEBA1FC057}" type="presParOf" srcId="{CA435F13-E5C0-431B-AF40-B210A28DE583}" destId="{55B09979-826B-4F85-BD8C-D8E17CE204F6}" srcOrd="6" destOrd="0" presId="urn:microsoft.com/office/officeart/2005/8/layout/lProcess1"/>
    <dgm:cxn modelId="{A0D63A04-8C08-46A8-9BCE-65D2190ACC7B}" type="presParOf" srcId="{757090ED-531C-4B6E-B49C-1E3B2D1E88D2}" destId="{4FA2A953-D5E7-423F-9B46-B48906694C7C}" srcOrd="1" destOrd="0" presId="urn:microsoft.com/office/officeart/2005/8/layout/lProcess1"/>
    <dgm:cxn modelId="{58E3EF65-AA9D-4E60-B34A-44E91D602B35}" type="presParOf" srcId="{757090ED-531C-4B6E-B49C-1E3B2D1E88D2}" destId="{8057DE0D-ED80-4DCD-B7CD-FAF078BC188A}" srcOrd="2" destOrd="0" presId="urn:microsoft.com/office/officeart/2005/8/layout/lProcess1"/>
    <dgm:cxn modelId="{B8314FC3-8023-4F58-A092-0BBC1647A0B0}" type="presParOf" srcId="{8057DE0D-ED80-4DCD-B7CD-FAF078BC188A}" destId="{31227FCE-301F-4E4E-B531-FAEA771D1051}" srcOrd="0" destOrd="0" presId="urn:microsoft.com/office/officeart/2005/8/layout/lProcess1"/>
    <dgm:cxn modelId="{87A0307A-A255-46A8-9275-0F0A7A1BDDE7}" type="presParOf" srcId="{8057DE0D-ED80-4DCD-B7CD-FAF078BC188A}" destId="{CCD0898A-9266-4A56-9B5B-88093D078D1F}" srcOrd="1" destOrd="0" presId="urn:microsoft.com/office/officeart/2005/8/layout/lProcess1"/>
    <dgm:cxn modelId="{3B060BB2-10EA-4913-85AC-FD26AD1A8B3C}" type="presParOf" srcId="{8057DE0D-ED80-4DCD-B7CD-FAF078BC188A}" destId="{76FB08FA-C8E3-4088-8825-2EC9EC035603}" srcOrd="2" destOrd="0" presId="urn:microsoft.com/office/officeart/2005/8/layout/lProcess1"/>
    <dgm:cxn modelId="{4059AC7D-F3FF-4E07-BA85-5C11AB13D44A}" type="presParOf" srcId="{8057DE0D-ED80-4DCD-B7CD-FAF078BC188A}" destId="{54AEC46C-36D0-438F-AD3F-C844AF31E88E}" srcOrd="3" destOrd="0" presId="urn:microsoft.com/office/officeart/2005/8/layout/lProcess1"/>
    <dgm:cxn modelId="{D306CCD3-D14B-4899-9F21-56F1CF610176}" type="presParOf" srcId="{8057DE0D-ED80-4DCD-B7CD-FAF078BC188A}" destId="{5B742305-F643-4BF0-B84A-3DE98D9B6D3A}" srcOrd="4" destOrd="0" presId="urn:microsoft.com/office/officeart/2005/8/layout/lProcess1"/>
    <dgm:cxn modelId="{BEC26F29-3FCA-493B-99C1-E564BD386326}" type="presParOf" srcId="{8057DE0D-ED80-4DCD-B7CD-FAF078BC188A}" destId="{76A6CFCB-8021-46C5-9843-359C26C26BBD}" srcOrd="5" destOrd="0" presId="urn:microsoft.com/office/officeart/2005/8/layout/lProcess1"/>
    <dgm:cxn modelId="{9C00AC7D-9205-425F-82D8-6E744AF7C3E1}" type="presParOf" srcId="{8057DE0D-ED80-4DCD-B7CD-FAF078BC188A}" destId="{E2403F55-2C21-4B8A-BD74-E92B0C03ABD9}" srcOrd="6" destOrd="0" presId="urn:microsoft.com/office/officeart/2005/8/layout/lProcess1"/>
    <dgm:cxn modelId="{531DF319-CE22-413F-8EF8-A4D0199B746E}" type="presParOf" srcId="{757090ED-531C-4B6E-B49C-1E3B2D1E88D2}" destId="{B8C58AE8-797D-4024-AF14-4555B74EE892}" srcOrd="3" destOrd="0" presId="urn:microsoft.com/office/officeart/2005/8/layout/lProcess1"/>
    <dgm:cxn modelId="{AFC4D7B3-6D4B-47C4-BA36-DA7FF8CC7C9A}" type="presParOf" srcId="{757090ED-531C-4B6E-B49C-1E3B2D1E88D2}" destId="{D077203A-08D0-4BB0-9DEE-C3E7498D8F70}" srcOrd="4" destOrd="0" presId="urn:microsoft.com/office/officeart/2005/8/layout/lProcess1"/>
    <dgm:cxn modelId="{AE01ABC6-F7A6-490A-9ED1-2D515BC9581A}" type="presParOf" srcId="{D077203A-08D0-4BB0-9DEE-C3E7498D8F70}" destId="{DC8FA52E-DF40-43FF-B411-AD35A9AFD118}" srcOrd="0" destOrd="0" presId="urn:microsoft.com/office/officeart/2005/8/layout/lProcess1"/>
    <dgm:cxn modelId="{4934959E-6620-42C2-98C6-3E1D39F37889}" type="presParOf" srcId="{D077203A-08D0-4BB0-9DEE-C3E7498D8F70}" destId="{D699D63D-7D87-4BD8-BD54-C6B0886FEBDC}" srcOrd="1" destOrd="0" presId="urn:microsoft.com/office/officeart/2005/8/layout/lProcess1"/>
    <dgm:cxn modelId="{30EA2327-AD7C-4CBD-9E9D-97DAB818A88D}" type="presParOf" srcId="{D077203A-08D0-4BB0-9DEE-C3E7498D8F70}" destId="{2A8AEEFB-7424-4CD9-B6DF-362D461AC4A7}" srcOrd="2" destOrd="0" presId="urn:microsoft.com/office/officeart/2005/8/layout/lProcess1"/>
    <dgm:cxn modelId="{36A279BA-57D2-443D-B273-F91E85C883B9}" type="presParOf" srcId="{D077203A-08D0-4BB0-9DEE-C3E7498D8F70}" destId="{EF108881-9B36-4575-B86B-D96F4FB1C823}" srcOrd="3" destOrd="0" presId="urn:microsoft.com/office/officeart/2005/8/layout/lProcess1"/>
    <dgm:cxn modelId="{6C35F106-1234-42D1-86D1-5DC4220111EF}" type="presParOf" srcId="{D077203A-08D0-4BB0-9DEE-C3E7498D8F70}" destId="{C9222CCD-F832-4090-BAA0-1BAABBFCAC42}" srcOrd="4" destOrd="0" presId="urn:microsoft.com/office/officeart/2005/8/layout/lProcess1"/>
    <dgm:cxn modelId="{2B3B431E-E895-49A4-9822-A155DA37BDA4}" type="presParOf" srcId="{D077203A-08D0-4BB0-9DEE-C3E7498D8F70}" destId="{D51A6E60-BDF2-4579-AF00-B854B0714C2D}" srcOrd="5" destOrd="0" presId="urn:microsoft.com/office/officeart/2005/8/layout/lProcess1"/>
    <dgm:cxn modelId="{85464522-8266-4A66-B45C-7328A5DB05A4}" type="presParOf" srcId="{D077203A-08D0-4BB0-9DEE-C3E7498D8F70}" destId="{6F8A91B3-456F-4C5C-90F5-3101D3D42023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20A9A1-D661-4CF9-BA29-2B9B8BDBDCB8}" type="doc">
      <dgm:prSet loTypeId="urn:microsoft.com/office/officeart/2005/8/layout/default" loCatId="list" qsTypeId="urn:microsoft.com/office/officeart/2005/8/quickstyle/simple1#19" qsCatId="simple" csTypeId="urn:microsoft.com/office/officeart/2005/8/colors/accent1_2#19" csCatId="accent1" phldr="1"/>
      <dgm:spPr/>
      <dgm:t>
        <a:bodyPr/>
        <a:lstStyle/>
        <a:p>
          <a:endParaRPr lang="en-GB"/>
        </a:p>
      </dgm:t>
    </dgm:pt>
    <dgm:pt modelId="{0BD0076D-3C4F-4295-AD51-4A157FAF1948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De-layer service delivery</a:t>
          </a:r>
          <a:endParaRPr lang="en-GB" dirty="0"/>
        </a:p>
      </dgm:t>
    </dgm:pt>
    <dgm:pt modelId="{7E3B136E-51EA-4D1F-851E-FBF4D7E34891}" type="parTrans" cxnId="{5FA9CAEF-1061-4F6B-9AFB-148EBF4256C9}">
      <dgm:prSet/>
      <dgm:spPr/>
      <dgm:t>
        <a:bodyPr/>
        <a:lstStyle/>
        <a:p>
          <a:endParaRPr lang="en-GB"/>
        </a:p>
      </dgm:t>
    </dgm:pt>
    <dgm:pt modelId="{23497BA9-585C-4EFF-9A3F-58969AF94A37}" type="sibTrans" cxnId="{5FA9CAEF-1061-4F6B-9AFB-148EBF4256C9}">
      <dgm:prSet/>
      <dgm:spPr/>
      <dgm:t>
        <a:bodyPr/>
        <a:lstStyle/>
        <a:p>
          <a:endParaRPr lang="en-GB"/>
        </a:p>
      </dgm:t>
    </dgm:pt>
    <dgm:pt modelId="{A439E47E-4CF4-49B1-8E9F-0E2CC06A985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Move decisions closer to users</a:t>
          </a:r>
          <a:endParaRPr lang="en-GB" dirty="0"/>
        </a:p>
      </dgm:t>
    </dgm:pt>
    <dgm:pt modelId="{08C670DD-0104-40C0-8F84-9B8FCA69C6C4}" type="parTrans" cxnId="{4DF0D6E4-7772-4667-8613-99988B5499CA}">
      <dgm:prSet/>
      <dgm:spPr/>
      <dgm:t>
        <a:bodyPr/>
        <a:lstStyle/>
        <a:p>
          <a:endParaRPr lang="en-GB"/>
        </a:p>
      </dgm:t>
    </dgm:pt>
    <dgm:pt modelId="{DD71D024-03CF-47C5-BAEC-120C14A96451}" type="sibTrans" cxnId="{4DF0D6E4-7772-4667-8613-99988B5499CA}">
      <dgm:prSet/>
      <dgm:spPr/>
      <dgm:t>
        <a:bodyPr/>
        <a:lstStyle/>
        <a:p>
          <a:endParaRPr lang="en-GB"/>
        </a:p>
      </dgm:t>
    </dgm:pt>
    <dgm:pt modelId="{D16EE906-816D-4BEB-B389-A941F2631817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Realise commercial opportunities</a:t>
          </a:r>
          <a:endParaRPr lang="en-GB" dirty="0"/>
        </a:p>
      </dgm:t>
    </dgm:pt>
    <dgm:pt modelId="{BC617E15-AFAC-4274-9DEA-0318F018EF7F}" type="parTrans" cxnId="{5E6BADC3-6CA6-40DC-A688-E390F5CF4285}">
      <dgm:prSet/>
      <dgm:spPr/>
      <dgm:t>
        <a:bodyPr/>
        <a:lstStyle/>
        <a:p>
          <a:endParaRPr lang="en-GB"/>
        </a:p>
      </dgm:t>
    </dgm:pt>
    <dgm:pt modelId="{91E1B5C0-15FB-4C76-88D5-FBC271251811}" type="sibTrans" cxnId="{5E6BADC3-6CA6-40DC-A688-E390F5CF4285}">
      <dgm:prSet/>
      <dgm:spPr/>
      <dgm:t>
        <a:bodyPr/>
        <a:lstStyle/>
        <a:p>
          <a:endParaRPr lang="en-GB"/>
        </a:p>
      </dgm:t>
    </dgm:pt>
    <dgm:pt modelId="{459BE882-DC9D-46A5-99B2-7D20B9A1C223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Partner with the right organisations</a:t>
          </a:r>
          <a:endParaRPr lang="en-GB" dirty="0"/>
        </a:p>
      </dgm:t>
    </dgm:pt>
    <dgm:pt modelId="{AD063A7E-C4A0-42DB-8576-A64DB6A81A79}" type="parTrans" cxnId="{A9070A38-E96B-48E7-9CE7-22776625FEF7}">
      <dgm:prSet/>
      <dgm:spPr/>
      <dgm:t>
        <a:bodyPr/>
        <a:lstStyle/>
        <a:p>
          <a:endParaRPr lang="en-GB"/>
        </a:p>
      </dgm:t>
    </dgm:pt>
    <dgm:pt modelId="{C3D1DF7A-BCA1-46E1-B73E-BF03AFFFE41D}" type="sibTrans" cxnId="{A9070A38-E96B-48E7-9CE7-22776625FEF7}">
      <dgm:prSet/>
      <dgm:spPr/>
      <dgm:t>
        <a:bodyPr/>
        <a:lstStyle/>
        <a:p>
          <a:endParaRPr lang="en-GB"/>
        </a:p>
      </dgm:t>
    </dgm:pt>
    <dgm:pt modelId="{0331FE1F-FB16-47B3-85E4-9669862C1C96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Promote and protect public service ethos</a:t>
          </a:r>
          <a:endParaRPr lang="en-GB" dirty="0"/>
        </a:p>
      </dgm:t>
    </dgm:pt>
    <dgm:pt modelId="{A9B3BE4E-D79B-421F-85DB-787877067BD0}" type="parTrans" cxnId="{96B9647F-D301-43CB-80C7-0C6B34BC8BB2}">
      <dgm:prSet/>
      <dgm:spPr/>
      <dgm:t>
        <a:bodyPr/>
        <a:lstStyle/>
        <a:p>
          <a:endParaRPr lang="en-GB"/>
        </a:p>
      </dgm:t>
    </dgm:pt>
    <dgm:pt modelId="{8275936F-9B80-4E7B-959C-9F1324C08C4E}" type="sibTrans" cxnId="{96B9647F-D301-43CB-80C7-0C6B34BC8BB2}">
      <dgm:prSet/>
      <dgm:spPr/>
      <dgm:t>
        <a:bodyPr/>
        <a:lstStyle/>
        <a:p>
          <a:endParaRPr lang="en-GB"/>
        </a:p>
      </dgm:t>
    </dgm:pt>
    <dgm:pt modelId="{DBAD96BF-DD2D-463A-A04C-05EEB6226AD1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Recognise each service is unique</a:t>
          </a:r>
          <a:endParaRPr lang="en-GB" dirty="0"/>
        </a:p>
      </dgm:t>
    </dgm:pt>
    <dgm:pt modelId="{723F539D-7023-4D80-8390-92836954C337}" type="sibTrans" cxnId="{B89FD27F-B2F6-4601-BBC3-B14A3C35D5A4}">
      <dgm:prSet/>
      <dgm:spPr/>
      <dgm:t>
        <a:bodyPr/>
        <a:lstStyle/>
        <a:p>
          <a:endParaRPr lang="en-GB"/>
        </a:p>
      </dgm:t>
    </dgm:pt>
    <dgm:pt modelId="{1669EF36-55AE-47FB-A502-24DAF9E18193}" type="parTrans" cxnId="{B89FD27F-B2F6-4601-BBC3-B14A3C35D5A4}">
      <dgm:prSet/>
      <dgm:spPr/>
      <dgm:t>
        <a:bodyPr/>
        <a:lstStyle/>
        <a:p>
          <a:endParaRPr lang="en-GB"/>
        </a:p>
      </dgm:t>
    </dgm:pt>
    <dgm:pt modelId="{03E8557D-43ED-4291-B562-584A6BC05C91}" type="pres">
      <dgm:prSet presAssocID="{0D20A9A1-D661-4CF9-BA29-2B9B8BDBDC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AA18671-F7E2-409E-A373-C8B892C6FAB2}" type="pres">
      <dgm:prSet presAssocID="{0BD0076D-3C4F-4295-AD51-4A157FAF19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96EF05-7FF0-4411-892A-7DB990B99D08}" type="pres">
      <dgm:prSet presAssocID="{23497BA9-585C-4EFF-9A3F-58969AF94A37}" presName="sibTrans" presStyleCnt="0"/>
      <dgm:spPr/>
      <dgm:t>
        <a:bodyPr/>
        <a:lstStyle/>
        <a:p>
          <a:endParaRPr lang="en-GB"/>
        </a:p>
      </dgm:t>
    </dgm:pt>
    <dgm:pt modelId="{4DA4071E-1683-40EC-8EE9-65204A71BE83}" type="pres">
      <dgm:prSet presAssocID="{A439E47E-4CF4-49B1-8E9F-0E2CC06A98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5E6C46-B849-40AD-8D43-A649BCE1D19E}" type="pres">
      <dgm:prSet presAssocID="{DD71D024-03CF-47C5-BAEC-120C14A96451}" presName="sibTrans" presStyleCnt="0"/>
      <dgm:spPr/>
      <dgm:t>
        <a:bodyPr/>
        <a:lstStyle/>
        <a:p>
          <a:endParaRPr lang="en-GB"/>
        </a:p>
      </dgm:t>
    </dgm:pt>
    <dgm:pt modelId="{D1063D4F-E16A-4220-A912-CD9230B203CA}" type="pres">
      <dgm:prSet presAssocID="{D16EE906-816D-4BEB-B389-A941F263181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12E261-BC00-45D6-9F99-EB451CD74A75}" type="pres">
      <dgm:prSet presAssocID="{91E1B5C0-15FB-4C76-88D5-FBC271251811}" presName="sibTrans" presStyleCnt="0"/>
      <dgm:spPr/>
      <dgm:t>
        <a:bodyPr/>
        <a:lstStyle/>
        <a:p>
          <a:endParaRPr lang="en-GB"/>
        </a:p>
      </dgm:t>
    </dgm:pt>
    <dgm:pt modelId="{CFAC77F0-428E-42DF-9552-2438EF4E9397}" type="pres">
      <dgm:prSet presAssocID="{DBAD96BF-DD2D-463A-A04C-05EEB6226AD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D16039-5C1A-479B-A6F0-48A13F0BCAA3}" type="pres">
      <dgm:prSet presAssocID="{723F539D-7023-4D80-8390-92836954C337}" presName="sibTrans" presStyleCnt="0"/>
      <dgm:spPr/>
      <dgm:t>
        <a:bodyPr/>
        <a:lstStyle/>
        <a:p>
          <a:endParaRPr lang="en-GB"/>
        </a:p>
      </dgm:t>
    </dgm:pt>
    <dgm:pt modelId="{17146F9B-9A85-49FB-9D3D-8348D0B15097}" type="pres">
      <dgm:prSet presAssocID="{459BE882-DC9D-46A5-99B2-7D20B9A1C22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C6DA0A-3CAC-41C8-A3FB-A825BEECDAE8}" type="pres">
      <dgm:prSet presAssocID="{C3D1DF7A-BCA1-46E1-B73E-BF03AFFFE41D}" presName="sibTrans" presStyleCnt="0"/>
      <dgm:spPr/>
      <dgm:t>
        <a:bodyPr/>
        <a:lstStyle/>
        <a:p>
          <a:endParaRPr lang="en-GB"/>
        </a:p>
      </dgm:t>
    </dgm:pt>
    <dgm:pt modelId="{57C10FB1-4962-4F38-9993-28E53325D01A}" type="pres">
      <dgm:prSet presAssocID="{0331FE1F-FB16-47B3-85E4-9669862C1C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4A7CA50-98D1-45C9-82BB-A274AF6E83E5}" type="presOf" srcId="{D16EE906-816D-4BEB-B389-A941F2631817}" destId="{D1063D4F-E16A-4220-A912-CD9230B203CA}" srcOrd="0" destOrd="0" presId="urn:microsoft.com/office/officeart/2005/8/layout/default"/>
    <dgm:cxn modelId="{6C089DFD-C778-4D1D-8BF4-3E24F858CF6F}" type="presOf" srcId="{459BE882-DC9D-46A5-99B2-7D20B9A1C223}" destId="{17146F9B-9A85-49FB-9D3D-8348D0B15097}" srcOrd="0" destOrd="0" presId="urn:microsoft.com/office/officeart/2005/8/layout/default"/>
    <dgm:cxn modelId="{4DF0D6E4-7772-4667-8613-99988B5499CA}" srcId="{0D20A9A1-D661-4CF9-BA29-2B9B8BDBDCB8}" destId="{A439E47E-4CF4-49B1-8E9F-0E2CC06A9852}" srcOrd="1" destOrd="0" parTransId="{08C670DD-0104-40C0-8F84-9B8FCA69C6C4}" sibTransId="{DD71D024-03CF-47C5-BAEC-120C14A96451}"/>
    <dgm:cxn modelId="{2D9CE252-C0EA-4482-ADD5-1488E5297064}" type="presOf" srcId="{0D20A9A1-D661-4CF9-BA29-2B9B8BDBDCB8}" destId="{03E8557D-43ED-4291-B562-584A6BC05C91}" srcOrd="0" destOrd="0" presId="urn:microsoft.com/office/officeart/2005/8/layout/default"/>
    <dgm:cxn modelId="{9672A563-C50E-4679-B742-1521B45C03E6}" type="presOf" srcId="{A439E47E-4CF4-49B1-8E9F-0E2CC06A9852}" destId="{4DA4071E-1683-40EC-8EE9-65204A71BE83}" srcOrd="0" destOrd="0" presId="urn:microsoft.com/office/officeart/2005/8/layout/default"/>
    <dgm:cxn modelId="{96B9647F-D301-43CB-80C7-0C6B34BC8BB2}" srcId="{0D20A9A1-D661-4CF9-BA29-2B9B8BDBDCB8}" destId="{0331FE1F-FB16-47B3-85E4-9669862C1C96}" srcOrd="5" destOrd="0" parTransId="{A9B3BE4E-D79B-421F-85DB-787877067BD0}" sibTransId="{8275936F-9B80-4E7B-959C-9F1324C08C4E}"/>
    <dgm:cxn modelId="{5FA9CAEF-1061-4F6B-9AFB-148EBF4256C9}" srcId="{0D20A9A1-D661-4CF9-BA29-2B9B8BDBDCB8}" destId="{0BD0076D-3C4F-4295-AD51-4A157FAF1948}" srcOrd="0" destOrd="0" parTransId="{7E3B136E-51EA-4D1F-851E-FBF4D7E34891}" sibTransId="{23497BA9-585C-4EFF-9A3F-58969AF94A37}"/>
    <dgm:cxn modelId="{1B399821-8165-473A-BBE2-62964F13F558}" type="presOf" srcId="{0331FE1F-FB16-47B3-85E4-9669862C1C96}" destId="{57C10FB1-4962-4F38-9993-28E53325D01A}" srcOrd="0" destOrd="0" presId="urn:microsoft.com/office/officeart/2005/8/layout/default"/>
    <dgm:cxn modelId="{131EB4F5-29AB-40F8-BB52-2A77840996B6}" type="presOf" srcId="{DBAD96BF-DD2D-463A-A04C-05EEB6226AD1}" destId="{CFAC77F0-428E-42DF-9552-2438EF4E9397}" srcOrd="0" destOrd="0" presId="urn:microsoft.com/office/officeart/2005/8/layout/default"/>
    <dgm:cxn modelId="{5E6BADC3-6CA6-40DC-A688-E390F5CF4285}" srcId="{0D20A9A1-D661-4CF9-BA29-2B9B8BDBDCB8}" destId="{D16EE906-816D-4BEB-B389-A941F2631817}" srcOrd="2" destOrd="0" parTransId="{BC617E15-AFAC-4274-9DEA-0318F018EF7F}" sibTransId="{91E1B5C0-15FB-4C76-88D5-FBC271251811}"/>
    <dgm:cxn modelId="{A9070A38-E96B-48E7-9CE7-22776625FEF7}" srcId="{0D20A9A1-D661-4CF9-BA29-2B9B8BDBDCB8}" destId="{459BE882-DC9D-46A5-99B2-7D20B9A1C223}" srcOrd="4" destOrd="0" parTransId="{AD063A7E-C4A0-42DB-8576-A64DB6A81A79}" sibTransId="{C3D1DF7A-BCA1-46E1-B73E-BF03AFFFE41D}"/>
    <dgm:cxn modelId="{B83AF54A-3DD3-4C08-81C8-48CEEEDDDAEB}" type="presOf" srcId="{0BD0076D-3C4F-4295-AD51-4A157FAF1948}" destId="{1AA18671-F7E2-409E-A373-C8B892C6FAB2}" srcOrd="0" destOrd="0" presId="urn:microsoft.com/office/officeart/2005/8/layout/default"/>
    <dgm:cxn modelId="{B89FD27F-B2F6-4601-BBC3-B14A3C35D5A4}" srcId="{0D20A9A1-D661-4CF9-BA29-2B9B8BDBDCB8}" destId="{DBAD96BF-DD2D-463A-A04C-05EEB6226AD1}" srcOrd="3" destOrd="0" parTransId="{1669EF36-55AE-47FB-A502-24DAF9E18193}" sibTransId="{723F539D-7023-4D80-8390-92836954C337}"/>
    <dgm:cxn modelId="{606CDF44-19A4-4D5E-A2F7-BC84C62795A4}" type="presParOf" srcId="{03E8557D-43ED-4291-B562-584A6BC05C91}" destId="{1AA18671-F7E2-409E-A373-C8B892C6FAB2}" srcOrd="0" destOrd="0" presId="urn:microsoft.com/office/officeart/2005/8/layout/default"/>
    <dgm:cxn modelId="{ACDFE3BA-0D5A-4E8E-8805-22EABC3F1659}" type="presParOf" srcId="{03E8557D-43ED-4291-B562-584A6BC05C91}" destId="{BC96EF05-7FF0-4411-892A-7DB990B99D08}" srcOrd="1" destOrd="0" presId="urn:microsoft.com/office/officeart/2005/8/layout/default"/>
    <dgm:cxn modelId="{19BCC455-7B65-489C-83F8-E6E5DB3828A3}" type="presParOf" srcId="{03E8557D-43ED-4291-B562-584A6BC05C91}" destId="{4DA4071E-1683-40EC-8EE9-65204A71BE83}" srcOrd="2" destOrd="0" presId="urn:microsoft.com/office/officeart/2005/8/layout/default"/>
    <dgm:cxn modelId="{EFD61CFE-ED53-4E5D-B34B-67E82E59908B}" type="presParOf" srcId="{03E8557D-43ED-4291-B562-584A6BC05C91}" destId="{AC5E6C46-B849-40AD-8D43-A649BCE1D19E}" srcOrd="3" destOrd="0" presId="urn:microsoft.com/office/officeart/2005/8/layout/default"/>
    <dgm:cxn modelId="{B35BDE08-4BAF-427F-AA0D-EF98DDC034DB}" type="presParOf" srcId="{03E8557D-43ED-4291-B562-584A6BC05C91}" destId="{D1063D4F-E16A-4220-A912-CD9230B203CA}" srcOrd="4" destOrd="0" presId="urn:microsoft.com/office/officeart/2005/8/layout/default"/>
    <dgm:cxn modelId="{24F48BF8-803B-453D-8F75-3989DB96A889}" type="presParOf" srcId="{03E8557D-43ED-4291-B562-584A6BC05C91}" destId="{0612E261-BC00-45D6-9F99-EB451CD74A75}" srcOrd="5" destOrd="0" presId="urn:microsoft.com/office/officeart/2005/8/layout/default"/>
    <dgm:cxn modelId="{0D330A54-7527-492B-88F7-8D8814C092A8}" type="presParOf" srcId="{03E8557D-43ED-4291-B562-584A6BC05C91}" destId="{CFAC77F0-428E-42DF-9552-2438EF4E9397}" srcOrd="6" destOrd="0" presId="urn:microsoft.com/office/officeart/2005/8/layout/default"/>
    <dgm:cxn modelId="{56C78130-7E63-420B-BB27-9633F352E5E9}" type="presParOf" srcId="{03E8557D-43ED-4291-B562-584A6BC05C91}" destId="{02D16039-5C1A-479B-A6F0-48A13F0BCAA3}" srcOrd="7" destOrd="0" presId="urn:microsoft.com/office/officeart/2005/8/layout/default"/>
    <dgm:cxn modelId="{4C02396A-B92C-43FD-9C21-F05F6A747CC9}" type="presParOf" srcId="{03E8557D-43ED-4291-B562-584A6BC05C91}" destId="{17146F9B-9A85-49FB-9D3D-8348D0B15097}" srcOrd="8" destOrd="0" presId="urn:microsoft.com/office/officeart/2005/8/layout/default"/>
    <dgm:cxn modelId="{DF83414A-922B-4CB3-AA6D-936EC3EA9C24}" type="presParOf" srcId="{03E8557D-43ED-4291-B562-584A6BC05C91}" destId="{44C6DA0A-3CAC-41C8-A3FB-A825BEECDAE8}" srcOrd="9" destOrd="0" presId="urn:microsoft.com/office/officeart/2005/8/layout/default"/>
    <dgm:cxn modelId="{9AAC0970-75C1-4AC1-A035-0719B4856A03}" type="presParOf" srcId="{03E8557D-43ED-4291-B562-584A6BC05C91}" destId="{57C10FB1-4962-4F38-9993-28E53325D01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24E52-B742-4C6C-A434-BB40F4C35D15}" type="doc">
      <dgm:prSet loTypeId="urn:microsoft.com/office/officeart/2005/8/layout/default" loCatId="list" qsTypeId="urn:microsoft.com/office/officeart/2005/8/quickstyle/simple1#20" qsCatId="simple" csTypeId="urn:microsoft.com/office/officeart/2005/8/colors/accent1_2#20" csCatId="accent1" phldr="1"/>
      <dgm:spPr/>
      <dgm:t>
        <a:bodyPr/>
        <a:lstStyle/>
        <a:p>
          <a:endParaRPr lang="en-GB"/>
        </a:p>
      </dgm:t>
    </dgm:pt>
    <dgm:pt modelId="{D0D7D223-02E7-4BF4-B423-F9890E91332D}">
      <dgm:prSet phldrT="[Text]"/>
      <dgm:spPr/>
      <dgm:t>
        <a:bodyPr/>
        <a:lstStyle/>
        <a:p>
          <a:r>
            <a:rPr lang="en-GB" dirty="0" smtClean="0"/>
            <a:t>Live Projects in 12 Departments</a:t>
          </a:r>
          <a:endParaRPr lang="en-GB" dirty="0"/>
        </a:p>
      </dgm:t>
    </dgm:pt>
    <dgm:pt modelId="{A0DBB0F8-0018-4644-A4F8-4D14F6D4875D}" type="parTrans" cxnId="{D2E669C5-BAF7-42ED-BE43-C91B8CA5953E}">
      <dgm:prSet/>
      <dgm:spPr/>
      <dgm:t>
        <a:bodyPr/>
        <a:lstStyle/>
        <a:p>
          <a:endParaRPr lang="en-GB"/>
        </a:p>
      </dgm:t>
    </dgm:pt>
    <dgm:pt modelId="{E74385D1-CADD-4102-9CFB-D68ED0B6F9A5}" type="sibTrans" cxnId="{D2E669C5-BAF7-42ED-BE43-C91B8CA5953E}">
      <dgm:prSet/>
      <dgm:spPr/>
      <dgm:t>
        <a:bodyPr/>
        <a:lstStyle/>
        <a:p>
          <a:endParaRPr lang="en-GB"/>
        </a:p>
      </dgm:t>
    </dgm:pt>
    <dgm:pt modelId="{109063AA-51FB-4924-89B0-CBEDCB19938E}">
      <dgm:prSet phldrT="[Text]"/>
      <dgm:spPr/>
      <dgm:t>
        <a:bodyPr/>
        <a:lstStyle/>
        <a:p>
          <a:r>
            <a:rPr lang="en-GB" dirty="0" smtClean="0"/>
            <a:t>120 Emerging or Established Mutuals</a:t>
          </a:r>
          <a:endParaRPr lang="en-GB" dirty="0"/>
        </a:p>
      </dgm:t>
    </dgm:pt>
    <dgm:pt modelId="{85FA0CA3-C1F3-4C98-B435-B616F675A4D7}" type="parTrans" cxnId="{72F5075E-F068-4EE5-A64A-28475DA65BF4}">
      <dgm:prSet/>
      <dgm:spPr/>
      <dgm:t>
        <a:bodyPr/>
        <a:lstStyle/>
        <a:p>
          <a:endParaRPr lang="en-GB"/>
        </a:p>
      </dgm:t>
    </dgm:pt>
    <dgm:pt modelId="{ECA1AF0F-AE9C-4EC8-A4F7-078774648493}" type="sibTrans" cxnId="{72F5075E-F068-4EE5-A64A-28475DA65BF4}">
      <dgm:prSet/>
      <dgm:spPr/>
      <dgm:t>
        <a:bodyPr/>
        <a:lstStyle/>
        <a:p>
          <a:endParaRPr lang="en-GB"/>
        </a:p>
      </dgm:t>
    </dgm:pt>
    <dgm:pt modelId="{30B55CF2-F837-48D7-B8D0-848153A57A06}">
      <dgm:prSet phldrT="[Text]"/>
      <dgm:spPr/>
      <dgm:t>
        <a:bodyPr/>
        <a:lstStyle/>
        <a:p>
          <a:r>
            <a:rPr lang="en-GB" dirty="0" smtClean="0"/>
            <a:t>£10m Mutuals Support Programme</a:t>
          </a:r>
          <a:endParaRPr lang="en-GB" dirty="0"/>
        </a:p>
      </dgm:t>
    </dgm:pt>
    <dgm:pt modelId="{007C806C-1F81-499A-84F7-C2C05B5CD432}" type="parTrans" cxnId="{8AAEB8D5-19A5-4A37-916B-A2AAE5A33971}">
      <dgm:prSet/>
      <dgm:spPr/>
      <dgm:t>
        <a:bodyPr/>
        <a:lstStyle/>
        <a:p>
          <a:endParaRPr lang="en-GB"/>
        </a:p>
      </dgm:t>
    </dgm:pt>
    <dgm:pt modelId="{F7ED0D90-3CA0-493E-8671-FB367AA024F2}" type="sibTrans" cxnId="{8AAEB8D5-19A5-4A37-916B-A2AAE5A33971}">
      <dgm:prSet/>
      <dgm:spPr/>
      <dgm:t>
        <a:bodyPr/>
        <a:lstStyle/>
        <a:p>
          <a:endParaRPr lang="en-GB"/>
        </a:p>
      </dgm:t>
    </dgm:pt>
    <dgm:pt modelId="{F3C521A6-F81B-44F8-B0BD-DD55962D9240}">
      <dgm:prSet phldrT="[Text]"/>
      <dgm:spPr/>
      <dgm:t>
        <a:bodyPr/>
        <a:lstStyle/>
        <a:p>
          <a:r>
            <a:rPr lang="en-GB" dirty="0" smtClean="0"/>
            <a:t>Best Management Practice</a:t>
          </a:r>
        </a:p>
        <a:p>
          <a:r>
            <a:rPr lang="en-GB" dirty="0" smtClean="0"/>
            <a:t>Energy for Growth</a:t>
          </a:r>
        </a:p>
        <a:p>
          <a:r>
            <a:rPr lang="en-GB" dirty="0" smtClean="0"/>
            <a:t>MyCSP</a:t>
          </a:r>
          <a:endParaRPr lang="en-GB" dirty="0"/>
        </a:p>
      </dgm:t>
    </dgm:pt>
    <dgm:pt modelId="{3E86C12D-5DF4-4EBE-8F85-F6D15770B131}" type="parTrans" cxnId="{A7730BC7-6A58-41FE-A19E-B973F0073142}">
      <dgm:prSet/>
      <dgm:spPr/>
      <dgm:t>
        <a:bodyPr/>
        <a:lstStyle/>
        <a:p>
          <a:endParaRPr lang="en-GB"/>
        </a:p>
      </dgm:t>
    </dgm:pt>
    <dgm:pt modelId="{238C21B0-C923-42E9-BBCF-66815C4BF7F5}" type="sibTrans" cxnId="{A7730BC7-6A58-41FE-A19E-B973F0073142}">
      <dgm:prSet/>
      <dgm:spPr/>
      <dgm:t>
        <a:bodyPr/>
        <a:lstStyle/>
        <a:p>
          <a:endParaRPr lang="en-GB"/>
        </a:p>
      </dgm:t>
    </dgm:pt>
    <dgm:pt modelId="{16428CE3-54F6-4A61-8322-CC78E1ADC3AE}" type="pres">
      <dgm:prSet presAssocID="{69A24E52-B742-4C6C-A434-BB40F4C35D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F1EE1E1-C8CD-4115-A8E8-CD7DD78AB5ED}" type="pres">
      <dgm:prSet presAssocID="{D0D7D223-02E7-4BF4-B423-F9890E91332D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27814FD8-8DEB-42DF-B570-83E462F5BF31}" type="pres">
      <dgm:prSet presAssocID="{E74385D1-CADD-4102-9CFB-D68ED0B6F9A5}" presName="sibTrans" presStyleCnt="0"/>
      <dgm:spPr/>
      <dgm:t>
        <a:bodyPr/>
        <a:lstStyle/>
        <a:p>
          <a:endParaRPr lang="en-GB"/>
        </a:p>
      </dgm:t>
    </dgm:pt>
    <dgm:pt modelId="{9CA86FF1-2900-49F9-8803-52B8D068F364}" type="pres">
      <dgm:prSet presAssocID="{F3C521A6-F81B-44F8-B0BD-DD55962D9240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97719638-D9F4-4C46-892F-4AAD8EEA6D80}" type="pres">
      <dgm:prSet presAssocID="{238C21B0-C923-42E9-BBCF-66815C4BF7F5}" presName="sibTrans" presStyleCnt="0"/>
      <dgm:spPr/>
      <dgm:t>
        <a:bodyPr/>
        <a:lstStyle/>
        <a:p>
          <a:endParaRPr lang="en-GB"/>
        </a:p>
      </dgm:t>
    </dgm:pt>
    <dgm:pt modelId="{7BE82799-C2D3-499A-8513-9132539EC283}" type="pres">
      <dgm:prSet presAssocID="{109063AA-51FB-4924-89B0-CBEDCB19938E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CB93EA43-983C-41F9-9648-1D29B1853E28}" type="pres">
      <dgm:prSet presAssocID="{ECA1AF0F-AE9C-4EC8-A4F7-078774648493}" presName="sibTrans" presStyleCnt="0"/>
      <dgm:spPr/>
      <dgm:t>
        <a:bodyPr/>
        <a:lstStyle/>
        <a:p>
          <a:endParaRPr lang="en-GB"/>
        </a:p>
      </dgm:t>
    </dgm:pt>
    <dgm:pt modelId="{43E10A1A-D618-4DB6-BF88-A1BDEDB96D75}" type="pres">
      <dgm:prSet presAssocID="{30B55CF2-F837-48D7-B8D0-848153A57A06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C74C5B5A-42EB-4616-ABCF-789B825796B7}" type="presOf" srcId="{109063AA-51FB-4924-89B0-CBEDCB19938E}" destId="{7BE82799-C2D3-499A-8513-9132539EC283}" srcOrd="0" destOrd="0" presId="urn:microsoft.com/office/officeart/2005/8/layout/default"/>
    <dgm:cxn modelId="{A7730BC7-6A58-41FE-A19E-B973F0073142}" srcId="{69A24E52-B742-4C6C-A434-BB40F4C35D15}" destId="{F3C521A6-F81B-44F8-B0BD-DD55962D9240}" srcOrd="1" destOrd="0" parTransId="{3E86C12D-5DF4-4EBE-8F85-F6D15770B131}" sibTransId="{238C21B0-C923-42E9-BBCF-66815C4BF7F5}"/>
    <dgm:cxn modelId="{E2B48C06-657A-43FC-8BA8-BCC3047194D7}" type="presOf" srcId="{30B55CF2-F837-48D7-B8D0-848153A57A06}" destId="{43E10A1A-D618-4DB6-BF88-A1BDEDB96D75}" srcOrd="0" destOrd="0" presId="urn:microsoft.com/office/officeart/2005/8/layout/default"/>
    <dgm:cxn modelId="{9E6A88C7-2DF0-440E-BE12-F9689F605758}" type="presOf" srcId="{F3C521A6-F81B-44F8-B0BD-DD55962D9240}" destId="{9CA86FF1-2900-49F9-8803-52B8D068F364}" srcOrd="0" destOrd="0" presId="urn:microsoft.com/office/officeart/2005/8/layout/default"/>
    <dgm:cxn modelId="{8AAEB8D5-19A5-4A37-916B-A2AAE5A33971}" srcId="{69A24E52-B742-4C6C-A434-BB40F4C35D15}" destId="{30B55CF2-F837-48D7-B8D0-848153A57A06}" srcOrd="3" destOrd="0" parTransId="{007C806C-1F81-499A-84F7-C2C05B5CD432}" sibTransId="{F7ED0D90-3CA0-493E-8671-FB367AA024F2}"/>
    <dgm:cxn modelId="{4C7413C3-F98E-4BBF-9557-98368C2D0771}" type="presOf" srcId="{69A24E52-B742-4C6C-A434-BB40F4C35D15}" destId="{16428CE3-54F6-4A61-8322-CC78E1ADC3AE}" srcOrd="0" destOrd="0" presId="urn:microsoft.com/office/officeart/2005/8/layout/default"/>
    <dgm:cxn modelId="{0CCCCC49-3AE0-4D74-8E92-BF70780CC87E}" type="presOf" srcId="{D0D7D223-02E7-4BF4-B423-F9890E91332D}" destId="{BF1EE1E1-C8CD-4115-A8E8-CD7DD78AB5ED}" srcOrd="0" destOrd="0" presId="urn:microsoft.com/office/officeart/2005/8/layout/default"/>
    <dgm:cxn modelId="{72F5075E-F068-4EE5-A64A-28475DA65BF4}" srcId="{69A24E52-B742-4C6C-A434-BB40F4C35D15}" destId="{109063AA-51FB-4924-89B0-CBEDCB19938E}" srcOrd="2" destOrd="0" parTransId="{85FA0CA3-C1F3-4C98-B435-B616F675A4D7}" sibTransId="{ECA1AF0F-AE9C-4EC8-A4F7-078774648493}"/>
    <dgm:cxn modelId="{D2E669C5-BAF7-42ED-BE43-C91B8CA5953E}" srcId="{69A24E52-B742-4C6C-A434-BB40F4C35D15}" destId="{D0D7D223-02E7-4BF4-B423-F9890E91332D}" srcOrd="0" destOrd="0" parTransId="{A0DBB0F8-0018-4644-A4F8-4D14F6D4875D}" sibTransId="{E74385D1-CADD-4102-9CFB-D68ED0B6F9A5}"/>
    <dgm:cxn modelId="{7BA4453E-B270-493C-B088-6C601BF2F8B7}" type="presParOf" srcId="{16428CE3-54F6-4A61-8322-CC78E1ADC3AE}" destId="{BF1EE1E1-C8CD-4115-A8E8-CD7DD78AB5ED}" srcOrd="0" destOrd="0" presId="urn:microsoft.com/office/officeart/2005/8/layout/default"/>
    <dgm:cxn modelId="{53C6D633-6B19-4947-9359-42D4459169C5}" type="presParOf" srcId="{16428CE3-54F6-4A61-8322-CC78E1ADC3AE}" destId="{27814FD8-8DEB-42DF-B570-83E462F5BF31}" srcOrd="1" destOrd="0" presId="urn:microsoft.com/office/officeart/2005/8/layout/default"/>
    <dgm:cxn modelId="{D473B7CF-B2DA-4334-BED9-3F37F5A411E9}" type="presParOf" srcId="{16428CE3-54F6-4A61-8322-CC78E1ADC3AE}" destId="{9CA86FF1-2900-49F9-8803-52B8D068F364}" srcOrd="2" destOrd="0" presId="urn:microsoft.com/office/officeart/2005/8/layout/default"/>
    <dgm:cxn modelId="{FDE3A58A-E050-4DB1-8881-459069D33765}" type="presParOf" srcId="{16428CE3-54F6-4A61-8322-CC78E1ADC3AE}" destId="{97719638-D9F4-4C46-892F-4AAD8EEA6D80}" srcOrd="3" destOrd="0" presId="urn:microsoft.com/office/officeart/2005/8/layout/default"/>
    <dgm:cxn modelId="{1EF8FB1A-8A87-4729-A7F4-94C073D7ED2E}" type="presParOf" srcId="{16428CE3-54F6-4A61-8322-CC78E1ADC3AE}" destId="{7BE82799-C2D3-499A-8513-9132539EC283}" srcOrd="4" destOrd="0" presId="urn:microsoft.com/office/officeart/2005/8/layout/default"/>
    <dgm:cxn modelId="{25233120-66A9-4320-AED0-09D6AC7810C6}" type="presParOf" srcId="{16428CE3-54F6-4A61-8322-CC78E1ADC3AE}" destId="{CB93EA43-983C-41F9-9648-1D29B1853E28}" srcOrd="5" destOrd="0" presId="urn:microsoft.com/office/officeart/2005/8/layout/default"/>
    <dgm:cxn modelId="{1CBF126A-594D-41DF-9883-5758C5F4D131}" type="presParOf" srcId="{16428CE3-54F6-4A61-8322-CC78E1ADC3AE}" destId="{43E10A1A-D618-4DB6-BF88-A1BDEDB96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 defTabSz="95781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 defTabSz="95781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0E6061A-0625-43DC-BF1D-DC8278F21918}" type="datetimeFigureOut">
              <a:rPr lang="en-GB"/>
              <a:pPr>
                <a:defRPr/>
              </a:pPr>
              <a:t>09/07/2013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 defTabSz="957816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UNCLASSIFIED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 defTabSz="95781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4874A4-9793-480D-A7FC-15FA8848EC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 defTabSz="95781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 defTabSz="95781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464BDC7-E15B-45C1-AED0-9C94C089FA20}" type="datetimeFigureOut">
              <a:rPr lang="en-US"/>
              <a:pPr>
                <a:defRPr/>
              </a:pPr>
              <a:t>7/9/2013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 defTabSz="957816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 defTabSz="95781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328C67B-7E20-4194-9DC5-EBF3B041B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7838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263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688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4525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7A513E41-25A5-49A2-9919-CBCE051AB059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DB994DAE-A659-4AF0-B16B-D123A32A31AD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smtClean="0"/>
              <a:t> I’m about to hand over to our speaker for today, but if anything here has interested you, head online or check out our twitter to find out more.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5906B5-0ED8-4A56-BA9D-C3445E47366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6FA1B4E8-FE76-4017-9750-AB44C6B06ABA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9B4C0898-4C68-41E6-9EE0-C081E6A18298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70F57546-0833-4535-ACD1-D846AFE4DC11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ADB4B670-BC59-4DAD-BCA0-AEDBA7C5692D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EF37E9C8-EA26-4C1D-BA7E-5C622CE7F84E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FEDA75A4-3CC7-4FAE-B804-696081659033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74AE2274-3394-4123-B56A-80DF7E7E698C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0" y="9409113"/>
            <a:ext cx="6883400" cy="4953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UNCLASSIFIED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04FF4208-5B5C-4966-9F56-C0FB1E9E9230}" type="slidenum">
              <a:rPr 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87450"/>
            <a:ext cx="9144000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5843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00" y="2132858"/>
            <a:ext cx="7633648" cy="2084543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4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5445224"/>
            <a:ext cx="7633648" cy="91440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bg1"/>
                </a:solidFill>
              </a:defRPr>
            </a:lvl1pPr>
            <a:lvl2pPr marL="47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3795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648072"/>
          </a:xfrm>
        </p:spPr>
        <p:txBody>
          <a:bodyPr anchor="t" anchorCtr="0"/>
          <a:lstStyle>
            <a:lvl1pPr>
              <a:defRPr sz="3700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00" y="2088003"/>
            <a:ext cx="8028000" cy="4064455"/>
          </a:xfrm>
        </p:spPr>
        <p:txBody>
          <a:bodyPr/>
          <a:lstStyle>
            <a:lvl1pPr>
              <a:spcBef>
                <a:spcPts val="1257"/>
              </a:spcBef>
              <a:defRPr sz="2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8DFAC-E6A3-423B-A1C9-5F4510A90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3795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1188000"/>
          </a:xfrm>
        </p:spPr>
        <p:txBody>
          <a:bodyPr anchor="t" anchorCtr="0"/>
          <a:lstStyle>
            <a:lvl1pPr>
              <a:defRPr sz="3700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00" y="2628000"/>
            <a:ext cx="8028000" cy="3537304"/>
          </a:xfrm>
        </p:spPr>
        <p:txBody>
          <a:bodyPr/>
          <a:lstStyle>
            <a:lvl1pPr>
              <a:spcBef>
                <a:spcPts val="1257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232A-048E-457B-B3FC-7167BE0FC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(1 line) and Two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3795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648000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00" y="2088000"/>
            <a:ext cx="3924000" cy="4068000"/>
          </a:xfrm>
        </p:spPr>
        <p:txBody>
          <a:bodyPr/>
          <a:lstStyle>
            <a:lvl1pPr>
              <a:defRPr sz="2100" baseline="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2088000"/>
            <a:ext cx="3924000" cy="4068000"/>
          </a:xfrm>
        </p:spPr>
        <p:txBody>
          <a:bodyPr/>
          <a:lstStyle>
            <a:lvl1pPr>
              <a:defRPr sz="2100" baseline="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5B12F-6C82-4EFA-AFE1-82DCD05F6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(2 lines) and Two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3795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1188000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00" y="2628000"/>
            <a:ext cx="3924000" cy="3564000"/>
          </a:xfrm>
        </p:spPr>
        <p:txBody>
          <a:bodyPr/>
          <a:lstStyle>
            <a:lvl1pPr>
              <a:defRPr sz="2100" baseline="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2628000"/>
            <a:ext cx="3924000" cy="3564000"/>
          </a:xfrm>
        </p:spPr>
        <p:txBody>
          <a:bodyPr/>
          <a:lstStyle>
            <a:lvl1pPr>
              <a:defRPr sz="2100" baseline="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704F0-EA7D-4AA9-AA3E-B64AA65BF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3795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00" y="1367999"/>
            <a:ext cx="8028000" cy="4788000"/>
          </a:xfrm>
        </p:spPr>
        <p:txBody>
          <a:bodyPr/>
          <a:lstStyle>
            <a:lvl1pPr>
              <a:spcBef>
                <a:spcPts val="1257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5CF0-6670-4CDC-851A-873070123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3795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1"/>
            <a:ext cx="3077896" cy="670396"/>
          </a:xfrm>
        </p:spPr>
        <p:txBody>
          <a:bodyPr anchor="t" anchorCtr="0"/>
          <a:lstStyle>
            <a:lvl1pPr algn="l">
              <a:defRPr sz="2100" b="0" i="0" spc="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368001"/>
            <a:ext cx="4799138" cy="4788000"/>
          </a:xfrm>
        </p:spPr>
        <p:txBody>
          <a:bodyPr/>
          <a:lstStyle>
            <a:lvl1pPr>
              <a:defRPr sz="2100" baseline="0"/>
            </a:lvl1pPr>
            <a:lvl2pPr>
              <a:defRPr sz="1900" baseline="0"/>
            </a:lvl2pPr>
            <a:lvl3pPr>
              <a:defRPr sz="19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000" y="2132857"/>
            <a:ext cx="3077896" cy="4032448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EFA9F-BEB1-43E3-BFFE-61679176C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87450"/>
            <a:ext cx="9144000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GIB_377_AW-RGB.w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213" y="303213"/>
            <a:ext cx="13795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1800000"/>
            <a:ext cx="8028000" cy="4377600"/>
          </a:xfrm>
        </p:spPr>
        <p:txBody>
          <a:bodyPr/>
          <a:lstStyle>
            <a:lvl1pPr marL="0" indent="0">
              <a:buNone/>
              <a:defRPr sz="3700" b="0" i="0">
                <a:solidFill>
                  <a:schemeClr val="bg1"/>
                </a:solidFill>
              </a:defRPr>
            </a:lvl1pPr>
            <a:lvl2pPr marL="478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F155F-4625-49D2-9EE9-E214FA354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8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082F9-6818-494B-80A2-DC53292A5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l"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Transforming Public Services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213" y="274638"/>
            <a:ext cx="802957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7213" y="1600200"/>
            <a:ext cx="80295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95782" bIns="0" numCol="1" anchor="ctr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FF3280-350E-4EB4-B452-B3471B1CEC1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00113" y="6308725"/>
            <a:ext cx="7704137" cy="5492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957816" fontAlgn="auto">
              <a:spcBef>
                <a:spcPts val="0"/>
              </a:spcBef>
              <a:spcAft>
                <a:spcPts val="0"/>
              </a:spcAft>
              <a:defRPr sz="13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UNCLASSIFIED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</p:sldLayoutIdLst>
  <p:hf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700" kern="1200" spc="-157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algn="l" defTabSz="957263" rtl="0" eaLnBrk="0" fontAlgn="base" hangingPunct="0">
        <a:spcBef>
          <a:spcPts val="1263"/>
        </a:spcBef>
        <a:spcAft>
          <a:spcPct val="0"/>
        </a:spcAft>
        <a:buFont typeface="Arial" charset="0"/>
        <a:defRPr sz="2100" kern="1200">
          <a:solidFill>
            <a:schemeClr val="tx2"/>
          </a:solidFill>
          <a:latin typeface="Arial" pitchFamily="34" charset="0"/>
          <a:ea typeface="+mn-ea"/>
          <a:cs typeface="+mn-cs"/>
        </a:defRPr>
      </a:lvl1pPr>
      <a:lvl2pPr algn="l" defTabSz="957263" rtl="0" eaLnBrk="0" fontAlgn="base" hangingPunct="0">
        <a:spcBef>
          <a:spcPts val="625"/>
        </a:spcBef>
        <a:spcAft>
          <a:spcPct val="0"/>
        </a:spcAft>
        <a:defRPr sz="19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225425" indent="-225425" algn="l" defTabSz="957263" rtl="0" eaLnBrk="0" fontAlgn="base" hangingPunct="0">
        <a:spcBef>
          <a:spcPts val="625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41388" indent="-301625" algn="l" defTabSz="957263" rtl="0" eaLnBrk="0" fontAlgn="base" hangingPunct="0">
        <a:spcBef>
          <a:spcPts val="625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941388" indent="-301625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AutoNum type="arabicPeriod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633993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7213" y="2133600"/>
            <a:ext cx="7634287" cy="2084388"/>
          </a:xfrm>
        </p:spPr>
        <p:txBody>
          <a:bodyPr/>
          <a:lstStyle/>
          <a:p>
            <a:pPr defTabSz="957816" eaLnBrk="1" fontAlgn="auto" hangingPunct="1">
              <a:spcAft>
                <a:spcPts val="0"/>
              </a:spcAft>
              <a:defRPr/>
            </a:pPr>
            <a:r>
              <a:rPr lang="en-GB" i="1" dirty="0" smtClean="0"/>
              <a:t>Transforming Public Services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11267" name="Subtitle 7"/>
          <p:cNvSpPr>
            <a:spLocks noGrp="1"/>
          </p:cNvSpPr>
          <p:nvPr>
            <p:ph type="subTitle" idx="1"/>
          </p:nvPr>
        </p:nvSpPr>
        <p:spPr>
          <a:xfrm>
            <a:off x="557213" y="4868863"/>
            <a:ext cx="7634287" cy="14906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GB" b="1" dirty="0" smtClean="0">
                <a:latin typeface="Arial" charset="0"/>
              </a:rPr>
              <a:t>Presentation to East Midlands Councils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</a:rPr>
              <a:t>Wednesday 10</a:t>
            </a:r>
            <a:r>
              <a:rPr lang="en-GB" baseline="30000" dirty="0" smtClean="0">
                <a:latin typeface="Arial" charset="0"/>
              </a:rPr>
              <a:t>th</a:t>
            </a:r>
            <a:r>
              <a:rPr lang="en-GB" dirty="0" smtClean="0">
                <a:latin typeface="Arial" charset="0"/>
              </a:rPr>
              <a:t> July</a:t>
            </a:r>
          </a:p>
          <a:p>
            <a:pPr eaLnBrk="1" hangingPunct="1">
              <a:spcBef>
                <a:spcPct val="0"/>
              </a:spcBef>
              <a:defRPr/>
            </a:pPr>
            <a:endParaRPr lang="en-GB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GB" b="1" dirty="0" smtClean="0">
                <a:latin typeface="Arial" charset="0"/>
              </a:rPr>
              <a:t>William Burgon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</a:rPr>
              <a:t>Policy and Commercial Advisor, Cabinet 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727CA04A-182E-43C5-8BB3-33B5AF6B3FB7}" type="slidenum">
              <a:rPr lang="en-US" smtClean="0"/>
              <a:pPr marL="565150"/>
              <a:t>10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Commercial Models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Successes</a:t>
            </a:r>
            <a:endParaRPr lang="en-US" sz="24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30109" y="2204864"/>
          <a:ext cx="7883783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72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538" y="1217613"/>
            <a:ext cx="8162925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i="1" dirty="0">
                <a:solidFill>
                  <a:schemeClr val="tx1"/>
                </a:solidFill>
              </a:rPr>
              <a:t>We have recorded some impressive results already, with a lot more to come within the lifetime of this Parliament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1EE1E1-C8CD-4115-A8E8-CD7DD78AB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BF1EE1E1-C8CD-4115-A8E8-CD7DD78AB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A86FF1-2900-49F9-8803-52B8D068F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9CA86FF1-2900-49F9-8803-52B8D068F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E82799-C2D3-499A-8513-9132539EC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7BE82799-C2D3-499A-8513-9132539EC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E10A1A-D618-4DB6-BF88-A1BDEDB96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43E10A1A-D618-4DB6-BF88-A1BDEDB96D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2630BA5C-74B9-4FE9-AAB6-6F47025551A7}" type="slidenum">
              <a:rPr lang="en-US" smtClean="0"/>
              <a:pPr marL="565150"/>
              <a:t>11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Commercial Models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Contact Us</a:t>
            </a:r>
            <a:endParaRPr lang="en-US" sz="2400" dirty="0"/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538" y="1217613"/>
            <a:ext cx="8162925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i="1" dirty="0">
                <a:solidFill>
                  <a:schemeClr val="tx1"/>
                </a:solidFill>
              </a:rPr>
              <a:t>Read more on GOV.UK and the Mutuals Information Service, or get in touch with the team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113" y="2035175"/>
            <a:ext cx="7597775" cy="3951288"/>
          </a:xfrm>
          <a:prstGeom prst="rect">
            <a:avLst/>
          </a:prstGeom>
          <a:noFill/>
        </p:spPr>
        <p:txBody>
          <a:bodyPr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200" dirty="0">
                <a:solidFill>
                  <a:schemeClr val="tx2"/>
                </a:solidFill>
                <a:latin typeface="+mn-lt"/>
              </a:rPr>
              <a:t>Online</a:t>
            </a: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200" dirty="0">
                <a:latin typeface="+mn-lt"/>
              </a:rPr>
              <a:t>Search ERG on GOV.UK </a:t>
            </a: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200" i="1" dirty="0">
                <a:latin typeface="+mn-lt"/>
              </a:rPr>
              <a:t>mutuals.cabinetoffice.gov.uk</a:t>
            </a: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i="1" dirty="0"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Twitter</a:t>
            </a: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solidFill>
                <a:schemeClr val="tx2"/>
              </a:solidFill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200" dirty="0">
                <a:latin typeface="+mn-lt"/>
              </a:rPr>
              <a:t>@</a:t>
            </a:r>
            <a:r>
              <a:rPr lang="en-GB" sz="2200" dirty="0" err="1">
                <a:latin typeface="+mn-lt"/>
              </a:rPr>
              <a:t>mutualsgovuk</a:t>
            </a:r>
            <a:endParaRPr lang="en-GB" sz="2200" dirty="0"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Email</a:t>
            </a: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solidFill>
                <a:schemeClr val="tx2"/>
              </a:solidFill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200" dirty="0">
                <a:latin typeface="+mn-lt"/>
              </a:rPr>
              <a:t>commercialmodels@cabinet-office.gsi.gov.uk</a:t>
            </a: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i="1" dirty="0">
              <a:latin typeface="+mn-lt"/>
            </a:endParaRPr>
          </a:p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673B2059-57E8-4F90-8A80-349239788FA1}" type="slidenum">
              <a:rPr lang="en-US" smtClean="0">
                <a:solidFill>
                  <a:srgbClr val="FFFFFF"/>
                </a:solidFill>
              </a:rPr>
              <a:pPr marL="565150"/>
              <a:t>12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Transformation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Q&amp;A</a:t>
            </a:r>
            <a:endParaRPr lang="en-US" sz="2400" dirty="0"/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  <a:latin typeface="Arial" charset="0"/>
              </a:rPr>
              <a:t>Transforming Public Services</a:t>
            </a: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820" name="TextBox 9"/>
          <p:cNvSpPr txBox="1">
            <a:spLocks noChangeArrowheads="1"/>
          </p:cNvSpPr>
          <p:nvPr/>
        </p:nvSpPr>
        <p:spPr bwMode="auto">
          <a:xfrm>
            <a:off x="773113" y="2035175"/>
            <a:ext cx="759777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6600">
                <a:solidFill>
                  <a:srgbClr val="005ABB"/>
                </a:solidFill>
              </a:rPr>
              <a:t>Q&amp;A</a:t>
            </a:r>
            <a:endParaRPr lang="en-GB" sz="13800">
              <a:solidFill>
                <a:srgbClr val="000000"/>
              </a:solidFill>
            </a:endParaRPr>
          </a:p>
          <a:p>
            <a:pPr algn="ctr"/>
            <a:endParaRPr lang="en-GB" sz="2000" i="1">
              <a:solidFill>
                <a:srgbClr val="000000"/>
              </a:solidFill>
            </a:endParaRPr>
          </a:p>
          <a:p>
            <a:pPr algn="ctr"/>
            <a:endParaRPr lang="en-GB" sz="2000" i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39ED3FC6-A808-4572-991A-06947D351CBD}" type="slidenum">
              <a:rPr lang="en-US" smtClean="0"/>
              <a:pPr marL="565150"/>
              <a:t>2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Transformation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What We Mean</a:t>
            </a:r>
            <a:endParaRPr lang="en-US" sz="2400" dirty="0"/>
          </a:p>
        </p:txBody>
      </p:sp>
      <p:sp>
        <p:nvSpPr>
          <p:cNvPr id="14339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1188" y="1758950"/>
            <a:ext cx="72009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600">
                <a:solidFill>
                  <a:schemeClr val="tx2"/>
                </a:solidFill>
              </a:rPr>
              <a:t>Transformation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71550" y="2874963"/>
            <a:ext cx="72009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600">
                <a:solidFill>
                  <a:schemeClr val="tx2"/>
                </a:solidFill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1913" y="3990975"/>
            <a:ext cx="72009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6600" dirty="0">
                <a:solidFill>
                  <a:schemeClr val="tx2">
                    <a:lumMod val="50000"/>
                  </a:schemeClr>
                </a:solidFill>
              </a:rPr>
              <a:t>Structural Change</a:t>
            </a:r>
            <a:endParaRPr lang="en-GB" sz="6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1F8FD9BE-3FA4-45E9-AA78-857E01378E01}" type="slidenum">
              <a:rPr lang="en-US" smtClean="0"/>
              <a:pPr marL="565150"/>
              <a:t>3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Transformation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Case for Change</a:t>
            </a:r>
            <a:endParaRPr lang="en-US" sz="2400" dirty="0"/>
          </a:p>
        </p:txBody>
      </p:sp>
      <p:sp>
        <p:nvSpPr>
          <p:cNvPr id="16387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3906037" y="1484784"/>
            <a:ext cx="1331927" cy="4465166"/>
          </a:xfrm>
          <a:prstGeom prst="rightBrace">
            <a:avLst>
              <a:gd name="adj1" fmla="val 3564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Transformation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84213" y="1490663"/>
            <a:ext cx="2663825" cy="1284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Significant financial constraints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84213" y="3074988"/>
            <a:ext cx="2663825" cy="1284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Restrictive bureaucracy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84213" y="4659313"/>
            <a:ext cx="2663825" cy="1284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Untapped commercial potential</a:t>
            </a:r>
          </a:p>
        </p:txBody>
      </p:sp>
      <p:sp>
        <p:nvSpPr>
          <p:cNvPr id="17" name="Round Diagonal Corner Rectangle 16"/>
          <p:cNvSpPr/>
          <p:nvPr/>
        </p:nvSpPr>
        <p:spPr bwMode="auto">
          <a:xfrm>
            <a:off x="5795963" y="1490663"/>
            <a:ext cx="2663825" cy="1284287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High quality services fit for the 21</a:t>
            </a:r>
            <a:r>
              <a:rPr lang="en-GB" baseline="30000" dirty="0"/>
              <a:t>st</a:t>
            </a:r>
            <a:r>
              <a:rPr lang="en-GB" dirty="0"/>
              <a:t> Century</a:t>
            </a:r>
          </a:p>
        </p:txBody>
      </p:sp>
      <p:sp>
        <p:nvSpPr>
          <p:cNvPr id="20" name="Round Diagonal Corner Rectangle 19"/>
          <p:cNvSpPr/>
          <p:nvPr/>
        </p:nvSpPr>
        <p:spPr bwMode="auto">
          <a:xfrm>
            <a:off x="5795963" y="3074988"/>
            <a:ext cx="2663825" cy="1284287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Motivated and empowered staff</a:t>
            </a:r>
          </a:p>
        </p:txBody>
      </p:sp>
      <p:sp>
        <p:nvSpPr>
          <p:cNvPr id="21" name="Round Diagonal Corner Rectangle 20"/>
          <p:cNvSpPr/>
          <p:nvPr/>
        </p:nvSpPr>
        <p:spPr bwMode="auto">
          <a:xfrm>
            <a:off x="5795963" y="4659313"/>
            <a:ext cx="2663825" cy="1284287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Revenue generation for HMG and the taxpayer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3" grpId="1" animBg="1"/>
      <p:bldP spid="14" grpId="1" animBg="1"/>
      <p:bldP spid="17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8ACD658D-8C7B-4369-A0ED-E543C2C9C472}" type="slidenum">
              <a:rPr lang="en-US" smtClean="0"/>
              <a:pPr marL="565150"/>
              <a:t>4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Transformation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Strands of Work</a:t>
            </a:r>
            <a:endParaRPr lang="en-US" sz="2100" dirty="0"/>
          </a:p>
        </p:txBody>
      </p:sp>
      <p:sp>
        <p:nvSpPr>
          <p:cNvPr id="18435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9138" y="1614488"/>
            <a:ext cx="50403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5400">
                <a:solidFill>
                  <a:schemeClr val="tx2"/>
                </a:solidFill>
              </a:rPr>
              <a:t>Digital Services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7925" y="2751138"/>
            <a:ext cx="59769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Alternative Models</a:t>
            </a:r>
            <a:endParaRPr lang="en-GB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138" y="3889375"/>
            <a:ext cx="5976937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chemeClr val="tx2">
                    <a:lumMod val="50000"/>
                  </a:schemeClr>
                </a:solidFill>
              </a:rPr>
              <a:t>Commercialisation</a:t>
            </a:r>
            <a:endParaRPr lang="en-GB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47925" y="5026025"/>
            <a:ext cx="59769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5400">
                <a:solidFill>
                  <a:schemeClr val="tx2"/>
                </a:solidFill>
              </a:rPr>
              <a:t>Workplace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7CC68E2C-8B9A-4A50-830E-2D24B3798B35}" type="slidenum">
              <a:rPr lang="en-US" smtClean="0"/>
              <a:pPr marL="565150"/>
              <a:t>5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Transformation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Cross Government</a:t>
            </a:r>
            <a:endParaRPr lang="en-US" sz="2100" dirty="0"/>
          </a:p>
        </p:txBody>
      </p:sp>
      <p:sp>
        <p:nvSpPr>
          <p:cNvPr id="20483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pic>
        <p:nvPicPr>
          <p:cNvPr id="9" name="Picture 4" descr="D:\Data\rogcwburgon\My Documents\RKYV\Comms\BRAND\C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3525" y="3865563"/>
            <a:ext cx="193675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:\Data\rogcwburgon\My Documents\RKYV\Comms\BRAND\MO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0625" y="3865563"/>
            <a:ext cx="919163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D:\Data\rogcwburgon\My Documents\RKYV\Comms\BRAND\DW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2538" y="3865563"/>
            <a:ext cx="8890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D:\Data\rogcwburgon\My Documents\RKYV\Comms\BRAND\Df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3525" y="2782888"/>
            <a:ext cx="1168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D:\Data\rogcwburgon\My Documents\RKYV\Comms\BRAND\DCM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16575" y="2782888"/>
            <a:ext cx="102235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 descr="D:\Data\rogcwburgon\My Documents\RKYV\Comms\BRAND\DEFRA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11988" y="2782888"/>
            <a:ext cx="14478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 descr="D:\Data\rogcwburgon\My Documents\RKYV\Comms\BRAND\BI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73688" y="4948238"/>
            <a:ext cx="1211262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" descr="D:\Data\rogcwburgon\My Documents\RKYV\Comms\BRAND\H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40525" y="4948238"/>
            <a:ext cx="1719263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 descr="D:\Data\rogcwburgon\My Documents\RKYV\Comms\BRAND\DH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73525" y="4948238"/>
            <a:ext cx="1144588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 descr="D:\Data\rogcwburgon\My Documents\RKYV\Comms\BRAND\FCO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13613" y="1700213"/>
            <a:ext cx="1146175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1" descr="D:\Data\rogcwburgon\My Documents\RKYV\Comms\BRAND\HMT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073525" y="1700213"/>
            <a:ext cx="1622425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3" descr="D:\Data\rogcwburgon\My Documents\RKYV\Comms\BRAND\MoJ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32500" y="1700213"/>
            <a:ext cx="94615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19138" y="1614488"/>
            <a:ext cx="2916237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>
                <a:solidFill>
                  <a:schemeClr val="tx2"/>
                </a:solidFill>
              </a:rPr>
              <a:t>Transformation is taking place across government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122C4C73-AC71-495B-AF43-CC0A6F6E5C06}" type="slidenum">
              <a:rPr lang="en-US" smtClean="0"/>
              <a:pPr marL="565150"/>
              <a:t>6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Commercial Models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Mission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0538" y="1217613"/>
            <a:ext cx="8162925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i="1" dirty="0">
                <a:solidFill>
                  <a:schemeClr val="tx1"/>
                </a:solidFill>
              </a:rPr>
              <a:t>We </a:t>
            </a:r>
            <a:r>
              <a:rPr lang="en-GB" sz="1800" i="1" dirty="0">
                <a:solidFill>
                  <a:schemeClr val="tx1"/>
                </a:solidFill>
              </a:rPr>
              <a:t>help identify</a:t>
            </a:r>
            <a:r>
              <a:rPr lang="en-GB" sz="1800" i="1" dirty="0">
                <a:solidFill>
                  <a:schemeClr val="tx1"/>
                </a:solidFill>
              </a:rPr>
              <a:t>, develop, and deliver the best business models to achieve better public services</a:t>
            </a:r>
          </a:p>
        </p:txBody>
      </p:sp>
      <p:sp>
        <p:nvSpPr>
          <p:cNvPr id="2253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651325" y="1916832"/>
          <a:ext cx="784135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4D90F06B-8FF8-4688-8466-A493771BCA7B}" type="slidenum">
              <a:rPr lang="en-US" smtClean="0"/>
              <a:pPr marL="565150"/>
              <a:t>7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Commercial Models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Principles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0538" y="1217613"/>
            <a:ext cx="8162925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i="1" dirty="0">
                <a:solidFill>
                  <a:schemeClr val="tx1"/>
                </a:solidFill>
              </a:rPr>
              <a:t>Our work is driven by a number of core principles, which guide how we deliver projects</a:t>
            </a:r>
          </a:p>
        </p:txBody>
      </p:sp>
      <p:sp>
        <p:nvSpPr>
          <p:cNvPr id="24580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731658" y="2060848"/>
          <a:ext cx="768068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AA18671-F7E2-409E-A373-C8B892C6F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1AA18671-F7E2-409E-A373-C8B892C6F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DA4071E-1683-40EC-8EE9-65204A71B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4DA4071E-1683-40EC-8EE9-65204A71BE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1063D4F-E16A-4220-A912-CD9230B20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D1063D4F-E16A-4220-A912-CD9230B203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FAC77F0-428E-42DF-9552-2438EF4E9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CFAC77F0-428E-42DF-9552-2438EF4E93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7146F9B-9A85-49FB-9D3D-8348D0B15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17146F9B-9A85-49FB-9D3D-8348D0B15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7C10FB1-4962-4F38-9993-28E53325D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57C10FB1-4962-4F38-9993-28E53325D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1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28322489-4FF0-4554-8A16-C23234F3D969}" type="slidenum">
              <a:rPr lang="en-US" smtClean="0"/>
              <a:pPr marL="565150"/>
              <a:t>8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Commercial Models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Approach</a:t>
            </a:r>
            <a:endParaRPr lang="en-US" sz="2400" dirty="0"/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538" y="1217613"/>
            <a:ext cx="8162925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i="1" dirty="0">
                <a:solidFill>
                  <a:schemeClr val="tx1"/>
                </a:solidFill>
              </a:rPr>
              <a:t>Each opportunity, whether in central government or in the wider public sector, is approached on its own merits 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683568" y="2142092"/>
          <a:ext cx="7776864" cy="376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565150"/>
            <a:fld id="{CA0EF137-3663-4E50-BE8D-5D525EE9E9CD}" type="slidenum">
              <a:rPr lang="en-US" smtClean="0"/>
              <a:pPr marL="565150"/>
              <a:t>9</a:t>
            </a:fld>
            <a:endParaRPr lang="en-US" smtClean="0"/>
          </a:p>
        </p:txBody>
      </p:sp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2955925" y="346075"/>
            <a:ext cx="5503863" cy="471488"/>
          </a:xfrm>
        </p:spPr>
        <p:txBody>
          <a:bodyPr anchor="ctr">
            <a:noAutofit/>
          </a:bodyPr>
          <a:lstStyle/>
          <a:p>
            <a:pPr algn="r" defTabSz="957816" eaLnBrk="1" fontAlgn="auto" hangingPunct="1">
              <a:spcAft>
                <a:spcPts val="0"/>
              </a:spcAft>
              <a:defRPr/>
            </a:pPr>
            <a:r>
              <a:rPr lang="en-GB" sz="2400" b="1" dirty="0" smtClean="0"/>
              <a:t>Commercial Models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100" dirty="0" smtClean="0"/>
              <a:t>Types of Model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90538" y="1217613"/>
            <a:ext cx="8162925" cy="97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i="1" dirty="0">
                <a:solidFill>
                  <a:schemeClr val="tx1"/>
                </a:solidFill>
              </a:rPr>
              <a:t>All models have their own advantages and disadvantages; in each instance, we explore which is most appropriate and how it should be applied </a:t>
            </a:r>
          </a:p>
        </p:txBody>
      </p:sp>
      <p:sp>
        <p:nvSpPr>
          <p:cNvPr id="28676" name="Footer Placeholder 2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</a:rPr>
              <a:t>Transforming Public Services</a:t>
            </a:r>
          </a:p>
        </p:txBody>
      </p:sp>
      <p:grpSp>
        <p:nvGrpSpPr>
          <p:cNvPr id="18438" name="Group 25"/>
          <p:cNvGrpSpPr>
            <a:grpSpLocks/>
          </p:cNvGrpSpPr>
          <p:nvPr/>
        </p:nvGrpSpPr>
        <p:grpSpPr bwMode="auto">
          <a:xfrm>
            <a:off x="598488" y="3429000"/>
            <a:ext cx="7947025" cy="2520950"/>
            <a:chOff x="597952" y="2708920"/>
            <a:chExt cx="7948096" cy="1656184"/>
          </a:xfrm>
        </p:grpSpPr>
        <p:sp>
          <p:nvSpPr>
            <p:cNvPr id="11" name="Rounded Rectangle 10"/>
            <p:cNvSpPr/>
            <p:nvPr/>
          </p:nvSpPr>
          <p:spPr>
            <a:xfrm>
              <a:off x="5753259" y="2708920"/>
              <a:ext cx="1295575" cy="16561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816">
                <a:defRPr/>
              </a:pPr>
              <a:r>
                <a:rPr lang="en-GB" sz="1400" b="1" dirty="0">
                  <a:solidFill>
                    <a:schemeClr val="bg1"/>
                  </a:solidFill>
                </a:rPr>
                <a:t>Outsourced</a:t>
              </a:r>
            </a:p>
            <a:p>
              <a:pPr algn="ctr" defTabSz="957816">
                <a:defRPr/>
              </a:pPr>
              <a:endParaRPr lang="en-GB" sz="1400" b="1" dirty="0" smtClean="0">
                <a:solidFill>
                  <a:schemeClr val="bg1"/>
                </a:solidFill>
              </a:endParaRPr>
            </a:p>
            <a:p>
              <a:pPr algn="ctr" defTabSz="957816">
                <a:defRPr/>
              </a:pPr>
              <a:r>
                <a:rPr lang="en-GB" sz="1400" b="1" dirty="0" smtClean="0">
                  <a:solidFill>
                    <a:schemeClr val="bg1"/>
                  </a:solidFill>
                </a:rPr>
                <a:t>Service contract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50473" y="2708920"/>
              <a:ext cx="1295575" cy="16561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816">
                <a:defRPr/>
              </a:pPr>
              <a:r>
                <a:rPr lang="en-GB" sz="1400" b="1" dirty="0" smtClean="0">
                  <a:solidFill>
                    <a:schemeClr val="bg1"/>
                  </a:solidFill>
                </a:rPr>
                <a:t>Mutual</a:t>
              </a:r>
            </a:p>
            <a:p>
              <a:pPr algn="ctr" defTabSz="957816">
                <a:defRPr/>
              </a:pPr>
              <a:endParaRPr lang="en-GB" sz="1400" b="1" dirty="0" smtClean="0">
                <a:solidFill>
                  <a:schemeClr val="bg1"/>
                </a:solidFill>
              </a:endParaRPr>
            </a:p>
            <a:p>
              <a:pPr algn="ctr" defTabSz="957816">
                <a:defRPr/>
              </a:pPr>
              <a:r>
                <a:rPr lang="en-GB" sz="1400" b="1" dirty="0" smtClean="0">
                  <a:solidFill>
                    <a:schemeClr val="bg1"/>
                  </a:solidFill>
                </a:rPr>
                <a:t>Mutual JV</a:t>
              </a:r>
            </a:p>
            <a:p>
              <a:pPr algn="ctr" defTabSz="957816">
                <a:defRPr/>
              </a:pPr>
              <a:endParaRPr lang="en-GB" sz="1400" b="1" dirty="0" smtClean="0">
                <a:solidFill>
                  <a:schemeClr val="bg1"/>
                </a:solidFill>
              </a:endParaRPr>
            </a:p>
            <a:p>
              <a:pPr algn="ctr" defTabSz="957816">
                <a:defRPr/>
              </a:pPr>
              <a:r>
                <a:rPr lang="en-GB" sz="1400" b="1" dirty="0" smtClean="0">
                  <a:solidFill>
                    <a:schemeClr val="bg1"/>
                  </a:solidFill>
                </a:rPr>
                <a:t>Privatise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97952" y="2708920"/>
              <a:ext cx="1295575" cy="16561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816">
                <a:defRPr/>
              </a:pPr>
              <a:r>
                <a:rPr lang="en-GB" sz="1400" b="1" dirty="0" smtClean="0">
                  <a:solidFill>
                    <a:schemeClr val="bg1"/>
                  </a:solidFill>
                </a:rPr>
                <a:t>HMG</a:t>
              </a:r>
              <a:endParaRPr lang="en-GB" sz="1400" b="1" dirty="0">
                <a:solidFill>
                  <a:schemeClr val="bg1"/>
                </a:solidFill>
              </a:endParaRPr>
            </a:p>
            <a:p>
              <a:pPr algn="ctr" defTabSz="957816">
                <a:defRPr/>
              </a:pPr>
              <a:r>
                <a:rPr lang="en-GB" sz="1400" b="1" dirty="0">
                  <a:solidFill>
                    <a:schemeClr val="bg1"/>
                  </a:solidFill>
                </a:rPr>
                <a:t>In House </a:t>
              </a:r>
            </a:p>
          </p:txBody>
        </p:sp>
        <p:grpSp>
          <p:nvGrpSpPr>
            <p:cNvPr id="28683" name="Group 24"/>
            <p:cNvGrpSpPr>
              <a:grpSpLocks/>
            </p:cNvGrpSpPr>
            <p:nvPr/>
          </p:nvGrpSpPr>
          <p:grpSpPr bwMode="auto">
            <a:xfrm>
              <a:off x="2095189" y="2708920"/>
              <a:ext cx="3456384" cy="1656184"/>
              <a:chOff x="2051720" y="2708920"/>
              <a:chExt cx="3456384" cy="165618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051697" y="2924808"/>
                <a:ext cx="936751" cy="1440296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rIns="3600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7816">
                  <a:defRPr/>
                </a:pPr>
                <a:r>
                  <a:rPr lang="en-GB" sz="1400" b="1" dirty="0" smtClean="0">
                    <a:solidFill>
                      <a:schemeClr val="tx1"/>
                    </a:solidFill>
                  </a:rPr>
                  <a:t>HMG / Private</a:t>
                </a:r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312342" y="2924808"/>
                <a:ext cx="935164" cy="1440296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rIns="3600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7816">
                  <a:defRPr/>
                </a:pPr>
                <a:r>
                  <a:rPr lang="en-GB" sz="1400" b="1" dirty="0" smtClean="0">
                    <a:solidFill>
                      <a:schemeClr val="tx1"/>
                    </a:solidFill>
                  </a:rPr>
                  <a:t>HMG / Mutual</a:t>
                </a:r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571400" y="2924808"/>
                <a:ext cx="936751" cy="1440296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rIns="3600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7816">
                  <a:defRPr/>
                </a:pPr>
                <a:r>
                  <a:rPr lang="en-GB" sz="1400" b="1" dirty="0" smtClean="0">
                    <a:solidFill>
                      <a:schemeClr val="tx1"/>
                    </a:solidFill>
                  </a:rPr>
                  <a:t>HMG / Mutual / Private</a:t>
                </a:r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051697" y="2708920"/>
                <a:ext cx="3456454" cy="431776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rIns="3600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7816">
                  <a:defRPr/>
                </a:pPr>
                <a:r>
                  <a:rPr lang="en-GB" sz="1400" b="1" dirty="0" smtClean="0">
                    <a:solidFill>
                      <a:schemeClr val="bg1"/>
                    </a:solidFill>
                  </a:rPr>
                  <a:t>HMG Joint Venture</a:t>
                </a:r>
                <a:endParaRPr lang="en-GB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6" name="Diagram 15"/>
          <p:cNvGraphicFramePr/>
          <p:nvPr/>
        </p:nvGraphicFramePr>
        <p:xfrm>
          <a:off x="635605" y="1944540"/>
          <a:ext cx="7872790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Down Arrow Callout 16"/>
          <p:cNvSpPr/>
          <p:nvPr/>
        </p:nvSpPr>
        <p:spPr>
          <a:xfrm>
            <a:off x="468313" y="3006725"/>
            <a:ext cx="8207375" cy="287338"/>
          </a:xfrm>
          <a:prstGeom prst="downArrowCallout">
            <a:avLst>
              <a:gd name="adj1" fmla="val 49999"/>
              <a:gd name="adj2" fmla="val 60915"/>
              <a:gd name="adj3" fmla="val 58351"/>
              <a:gd name="adj4" fmla="val 6414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816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6" grpId="0">
        <p:bldAsOne/>
      </p:bldGraphic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abinet Office Theme">
      <a:dk1>
        <a:sysClr val="windowText" lastClr="000000"/>
      </a:dk1>
      <a:lt1>
        <a:sysClr val="window" lastClr="FFFFFF"/>
      </a:lt1>
      <a:dk2>
        <a:srgbClr val="005ABB"/>
      </a:dk2>
      <a:lt2>
        <a:srgbClr val="CCDEF1"/>
      </a:lt2>
      <a:accent1>
        <a:srgbClr val="5BB4E5"/>
      </a:accent1>
      <a:accent2>
        <a:srgbClr val="1A2791"/>
      </a:accent2>
      <a:accent3>
        <a:srgbClr val="78256F"/>
      </a:accent3>
      <a:accent4>
        <a:srgbClr val="ECAC00"/>
      </a:accent4>
      <a:accent5>
        <a:srgbClr val="899639"/>
      </a:accent5>
      <a:accent6>
        <a:srgbClr val="55BAB7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331</Words>
  <Application>Microsoft Office PowerPoint</Application>
  <PresentationFormat>On-screen Show (4:3)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10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Transforming Public Services </vt:lpstr>
      <vt:lpstr>Transformation What We Mean</vt:lpstr>
      <vt:lpstr>Transformation Case for Change</vt:lpstr>
      <vt:lpstr>Transformation Strands of Work</vt:lpstr>
      <vt:lpstr>Transformation Cross Government</vt:lpstr>
      <vt:lpstr>Commercial Models Mission</vt:lpstr>
      <vt:lpstr>Commercial Models Principles</vt:lpstr>
      <vt:lpstr>Commercial Models Approach</vt:lpstr>
      <vt:lpstr>Commercial Models Types of Model</vt:lpstr>
      <vt:lpstr>Commercial Models Successes</vt:lpstr>
      <vt:lpstr>Commercial Models Contact Us</vt:lpstr>
      <vt:lpstr>Transformation Q&amp;A</vt:lpstr>
    </vt:vector>
  </TitlesOfParts>
  <Company>Cabinet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Khan, Monir - Cabinet Office [Restricted]</dc:creator>
  <cp:lastModifiedBy>lb1</cp:lastModifiedBy>
  <cp:revision>250</cp:revision>
  <dcterms:created xsi:type="dcterms:W3CDTF">2012-10-10T09:02:29Z</dcterms:created>
  <dcterms:modified xsi:type="dcterms:W3CDTF">2013-07-09T11:57:46Z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SecurityLabel">
    <vt:lpwstr>UNCLASSIFIED</vt:lpwstr>
  </property>
  <property fmtid="{D5CDD505-2E9C-101B-9397-08002B2CF9AE}" pid="3" name="Document Security Label">
    <vt:lpwstr>UNCLASSIFIED</vt:lpwstr>
  </property>
  <property fmtid="{D5CDD505-2E9C-101B-9397-08002B2CF9AE}" pid="4" name="bjDocumentSecurityXML">
    <vt:lpwstr>&lt;label version="1.0"&gt;&lt;element uid="id_newpolicy" value=""/&gt;&lt;element uid="id_unclassified" value=""/&gt;&lt;/label&gt;</vt:lpwstr>
  </property>
  <property fmtid="{D5CDD505-2E9C-101B-9397-08002B2CF9AE}" pid="5" name="bjDocumentSecurityPolicyProp">
    <vt:lpwstr>UK</vt:lpwstr>
  </property>
  <property fmtid="{D5CDD505-2E9C-101B-9397-08002B2CF9AE}" pid="6" name="bjDocumentSecurityPolicyPropID">
    <vt:lpwstr>id_newpolicy</vt:lpwstr>
  </property>
  <property fmtid="{D5CDD505-2E9C-101B-9397-08002B2CF9AE}" pid="7" name="bjDocumentSecurityProp1">
    <vt:lpwstr>UNCLASSIFIED</vt:lpwstr>
  </property>
  <property fmtid="{D5CDD505-2E9C-101B-9397-08002B2CF9AE}" pid="8" name="bjSecLabelProp1ID">
    <vt:lpwstr>id_unclassified</vt:lpwstr>
  </property>
  <property fmtid="{D5CDD505-2E9C-101B-9397-08002B2CF9AE}" pid="9" name="bjDocumentSecurityProp2">
    <vt:lpwstr/>
  </property>
  <property fmtid="{D5CDD505-2E9C-101B-9397-08002B2CF9AE}" pid="10" name="bjSecLabelProp2ID">
    <vt:lpwstr/>
  </property>
  <property fmtid="{D5CDD505-2E9C-101B-9397-08002B2CF9AE}" pid="11" name="bjDocumentSecurityProp3">
    <vt:lpwstr/>
  </property>
  <property fmtid="{D5CDD505-2E9C-101B-9397-08002B2CF9AE}" pid="12" name="bjSecLabelProp3ID">
    <vt:lpwstr/>
  </property>
  <property fmtid="{D5CDD505-2E9C-101B-9397-08002B2CF9AE}" pid="13" name="eGMS.protectiveMarking">
    <vt:lpwstr/>
  </property>
  <property fmtid="{D5CDD505-2E9C-101B-9397-08002B2CF9AE}" pid="14" name="docIndexRef">
    <vt:lpwstr>8c79996d-1fdf-4767-8488-e3aa85c0524f</vt:lpwstr>
  </property>
</Properties>
</file>