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8"/>
  </p:handoutMasterIdLst>
  <p:sldIdLst>
    <p:sldId id="256" r:id="rId2"/>
    <p:sldId id="258" r:id="rId3"/>
    <p:sldId id="259" r:id="rId4"/>
    <p:sldId id="260" r:id="rId5"/>
    <p:sldId id="264" r:id="rId6"/>
    <p:sldId id="263" r:id="rId7"/>
  </p:sldIdLst>
  <p:sldSz cx="9144000" cy="6858000" type="screen4x3"/>
  <p:notesSz cx="6805613"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4939" y="0"/>
            <a:ext cx="2949099" cy="497205"/>
          </a:xfrm>
          <a:prstGeom prst="rect">
            <a:avLst/>
          </a:prstGeom>
        </p:spPr>
        <p:txBody>
          <a:bodyPr vert="horz" lIns="91440" tIns="45720" rIns="91440" bIns="45720" rtlCol="0"/>
          <a:lstStyle>
            <a:lvl1pPr algn="r">
              <a:defRPr sz="1200"/>
            </a:lvl1pPr>
          </a:lstStyle>
          <a:p>
            <a:fld id="{C4AC607A-EAD4-478F-9C2A-CC766961F0E0}" type="datetimeFigureOut">
              <a:rPr lang="en-GB" smtClean="0"/>
              <a:t>16/07/2019</a:t>
            </a:fld>
            <a:endParaRPr lang="en-GB"/>
          </a:p>
        </p:txBody>
      </p:sp>
      <p:sp>
        <p:nvSpPr>
          <p:cNvPr id="4" name="Footer Placeholder 3"/>
          <p:cNvSpPr>
            <a:spLocks noGrp="1"/>
          </p:cNvSpPr>
          <p:nvPr>
            <p:ph type="ftr" sz="quarter" idx="2"/>
          </p:nvPr>
        </p:nvSpPr>
        <p:spPr>
          <a:xfrm>
            <a:off x="0" y="9445169"/>
            <a:ext cx="2949099" cy="49720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4939" y="9445169"/>
            <a:ext cx="2949099" cy="497205"/>
          </a:xfrm>
          <a:prstGeom prst="rect">
            <a:avLst/>
          </a:prstGeom>
        </p:spPr>
        <p:txBody>
          <a:bodyPr vert="horz" lIns="91440" tIns="45720" rIns="91440" bIns="45720" rtlCol="0" anchor="b"/>
          <a:lstStyle>
            <a:lvl1pPr algn="r">
              <a:defRPr sz="1200"/>
            </a:lvl1pPr>
          </a:lstStyle>
          <a:p>
            <a:fld id="{8A224F17-A678-40C6-B94A-EB9D413378ED}" type="slidenum">
              <a:rPr lang="en-GB" smtClean="0"/>
              <a:t>‹#›</a:t>
            </a:fld>
            <a:endParaRPr lang="en-GB"/>
          </a:p>
        </p:txBody>
      </p:sp>
    </p:spTree>
    <p:extLst>
      <p:ext uri="{BB962C8B-B14F-4D97-AF65-F5344CB8AC3E}">
        <p14:creationId xmlns:p14="http://schemas.microsoft.com/office/powerpoint/2010/main" val="73707569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B7ED56-361C-4491-A288-61698AD33133}" type="datetimeFigureOut">
              <a:rPr lang="en-GB" smtClean="0"/>
              <a:t>16/07/2019</a:t>
            </a:fld>
            <a:endParaRPr lang="en-GB"/>
          </a:p>
        </p:txBody>
      </p:sp>
      <p:sp>
        <p:nvSpPr>
          <p:cNvPr id="5" name="Footer Placeholder 4"/>
          <p:cNvSpPr>
            <a:spLocks noGrp="1"/>
          </p:cNvSpPr>
          <p:nvPr>
            <p:ph type="ftr" sz="quarter" idx="11"/>
          </p:nvPr>
        </p:nvSpPr>
        <p:spPr/>
        <p:txBody>
          <a:bodyPr/>
          <a:lstStyle/>
          <a:p>
            <a:endParaRPr lang="en-GB"/>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C64F988-9BF4-41DA-89B0-0DD021B09FC2}"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B7ED56-361C-4491-A288-61698AD33133}" type="datetimeFigureOut">
              <a:rPr lang="en-GB" smtClean="0"/>
              <a:t>16/07/2019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64F988-9BF4-41DA-89B0-0DD021B09FC2}"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B7ED56-361C-4491-A288-61698AD33133}" type="datetimeFigureOut">
              <a:rPr lang="en-GB" smtClean="0"/>
              <a:t>16/07/2019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64F988-9BF4-41DA-89B0-0DD021B09FC2}"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B7ED56-361C-4491-A288-61698AD33133}" type="datetimeFigureOut">
              <a:rPr lang="en-GB" smtClean="0"/>
              <a:t>16/07/2019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64F988-9BF4-41DA-89B0-0DD021B09FC2}"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EB7ED56-361C-4491-A288-61698AD33133}" type="datetimeFigureOut">
              <a:rPr lang="en-GB" smtClean="0"/>
              <a:t>16/07/2019</a:t>
            </a:fld>
            <a:endParaRPr lang="en-GB"/>
          </a:p>
        </p:txBody>
      </p:sp>
      <p:sp>
        <p:nvSpPr>
          <p:cNvPr id="8" name="Slide Number Placeholder 7"/>
          <p:cNvSpPr>
            <a:spLocks noGrp="1"/>
          </p:cNvSpPr>
          <p:nvPr>
            <p:ph type="sldNum" sz="quarter" idx="11"/>
          </p:nvPr>
        </p:nvSpPr>
        <p:spPr/>
        <p:txBody>
          <a:bodyPr/>
          <a:lstStyle/>
          <a:p>
            <a:fld id="{2C64F988-9BF4-41DA-89B0-0DD021B09FC2}" type="slidenum">
              <a:rPr lang="en-GB" smtClean="0"/>
              <a:t>‹#›</a:t>
            </a:fld>
            <a:endParaRPr lang="en-GB"/>
          </a:p>
        </p:txBody>
      </p:sp>
      <p:sp>
        <p:nvSpPr>
          <p:cNvPr id="9" name="Footer Placeholder 8"/>
          <p:cNvSpPr>
            <a:spLocks noGrp="1"/>
          </p:cNvSpPr>
          <p:nvPr>
            <p:ph type="ftr" sz="quarter" idx="12"/>
          </p:nvPr>
        </p:nvSpPr>
        <p:spPr/>
        <p:txBody>
          <a:bodyPr/>
          <a:lstStyle/>
          <a:p>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B7ED56-361C-4491-A288-61698AD33133}" type="datetimeFigureOut">
              <a:rPr lang="en-GB" smtClean="0"/>
              <a:t>16/07/2019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64F988-9BF4-41DA-89B0-0DD021B09FC2}"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B7ED56-361C-4491-A288-61698AD33133}" type="datetimeFigureOut">
              <a:rPr lang="en-GB" smtClean="0"/>
              <a:t>16/07/2019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64F988-9BF4-41DA-89B0-0DD021B09FC2}"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B7ED56-361C-4491-A288-61698AD33133}" type="datetimeFigureOut">
              <a:rPr lang="en-GB" smtClean="0"/>
              <a:t>16/07/2019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64F988-9BF4-41DA-89B0-0DD021B09FC2}"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B7ED56-361C-4491-A288-61698AD33133}" type="datetimeFigureOut">
              <a:rPr lang="en-GB" smtClean="0"/>
              <a:t>16/07/2019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C64F988-9BF4-41DA-89B0-0DD021B09FC2}"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B7ED56-361C-4491-A288-61698AD33133}" type="datetimeFigureOut">
              <a:rPr lang="en-GB" smtClean="0"/>
              <a:t>16/07/2019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64F988-9BF4-41DA-89B0-0DD021B09FC2}" type="slidenum">
              <a:rPr lang="en-GB" smtClean="0"/>
              <a:t>‹#›</a:t>
            </a:fld>
            <a:endParaRPr lang="en-GB"/>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B7ED56-361C-4491-A288-61698AD33133}" type="datetimeFigureOut">
              <a:rPr lang="en-GB" smtClean="0"/>
              <a:t>16/07/2019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2C64F988-9BF4-41DA-89B0-0DD021B09FC2}" type="slidenum">
              <a:rPr lang="en-GB" smtClean="0"/>
              <a:t>‹#›</a:t>
            </a:fld>
            <a:endParaRPr lang="en-GB"/>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EB7ED56-361C-4491-A288-61698AD33133}" type="datetimeFigureOut">
              <a:rPr lang="en-GB" smtClean="0"/>
              <a:t>16/07/2019</a:t>
            </a:fld>
            <a:endParaRPr lang="en-GB"/>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GB"/>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2C64F988-9BF4-41DA-89B0-0DD021B09FC2}" type="slidenum">
              <a:rPr lang="en-GB" smtClean="0"/>
              <a:t>‹#›</a:t>
            </a:fld>
            <a:endParaRPr lang="en-GB"/>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
            </a:r>
            <a:br>
              <a:rPr lang="en-GB" dirty="0" smtClean="0"/>
            </a:br>
            <a:r>
              <a:rPr lang="en-GB" dirty="0" smtClean="0"/>
              <a:t>Youth ASCENDS</a:t>
            </a:r>
            <a:endParaRPr lang="en-GB" dirty="0"/>
          </a:p>
        </p:txBody>
      </p:sp>
      <p:sp>
        <p:nvSpPr>
          <p:cNvPr id="3" name="Subtitle 2"/>
          <p:cNvSpPr>
            <a:spLocks noGrp="1"/>
          </p:cNvSpPr>
          <p:nvPr>
            <p:ph type="subTitle" idx="1"/>
          </p:nvPr>
        </p:nvSpPr>
        <p:spPr/>
        <p:txBody>
          <a:bodyPr/>
          <a:lstStyle/>
          <a:p>
            <a:r>
              <a:rPr lang="en-GB" dirty="0" smtClean="0"/>
              <a:t>Plymouth’s SEND youth forum</a:t>
            </a:r>
            <a:endParaRPr lang="en-GB" dirty="0"/>
          </a:p>
        </p:txBody>
      </p:sp>
      <p:pic>
        <p:nvPicPr>
          <p:cNvPr id="4" name="Picture 2" descr="S:\Lifelong Learning\Learner Support\Plymouth Parent Partnership\Young People Forum\LOGO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478412"/>
            <a:ext cx="2736304" cy="18069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S:\Lifelong Learning\Learner Support\Plymouth Parent Partnership\Young People Forum\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6" y="72359"/>
            <a:ext cx="2736304" cy="1418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867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are we?</a:t>
            </a:r>
            <a:endParaRPr lang="en-GB" dirty="0"/>
          </a:p>
        </p:txBody>
      </p:sp>
      <p:sp>
        <p:nvSpPr>
          <p:cNvPr id="3" name="Content Placeholder 2"/>
          <p:cNvSpPr>
            <a:spLocks noGrp="1"/>
          </p:cNvSpPr>
          <p:nvPr>
            <p:ph idx="1"/>
          </p:nvPr>
        </p:nvSpPr>
        <p:spPr>
          <a:xfrm>
            <a:off x="457200" y="1484784"/>
            <a:ext cx="7620000" cy="5256584"/>
          </a:xfrm>
        </p:spPr>
        <p:txBody>
          <a:bodyPr/>
          <a:lstStyle/>
          <a:p>
            <a:pPr algn="ctr"/>
            <a:r>
              <a:rPr lang="en-GB" dirty="0" smtClean="0"/>
              <a:t>Youth ASCENDS has three parts:</a:t>
            </a:r>
          </a:p>
          <a:p>
            <a:pPr marL="342900" indent="-342900">
              <a:buFont typeface="Arial" panose="020B0604020202020204" pitchFamily="34" charset="0"/>
              <a:buChar char="•"/>
            </a:pPr>
            <a:endParaRPr lang="en-GB" dirty="0"/>
          </a:p>
          <a:p>
            <a:pPr algn="ctr"/>
            <a:endParaRPr lang="en-GB" dirty="0" smtClean="0"/>
          </a:p>
          <a:p>
            <a:pPr algn="ctr"/>
            <a:r>
              <a:rPr lang="en-GB" dirty="0" smtClean="0"/>
              <a:t>A group of young people 10-25 years old who represent the views of every child and young person with SEND across Plymouth</a:t>
            </a:r>
          </a:p>
          <a:p>
            <a:pPr marL="342900" indent="-342900">
              <a:buFont typeface="Arial" panose="020B0604020202020204" pitchFamily="34" charset="0"/>
              <a:buChar char="•"/>
            </a:pPr>
            <a:endParaRPr lang="en-GB" dirty="0"/>
          </a:p>
          <a:p>
            <a:pPr algn="ctr"/>
            <a:r>
              <a:rPr lang="en-GB" dirty="0" smtClean="0"/>
              <a:t>A group of five schools (currently) who host conversations around SEND and feed into the Steering Group</a:t>
            </a:r>
          </a:p>
          <a:p>
            <a:pPr marL="342900" indent="-342900">
              <a:buFont typeface="Arial" panose="020B0604020202020204" pitchFamily="34" charset="0"/>
              <a:buChar char="•"/>
            </a:pPr>
            <a:endParaRPr lang="en-GB" dirty="0" smtClean="0"/>
          </a:p>
          <a:p>
            <a:endParaRPr lang="en-GB" dirty="0" smtClean="0"/>
          </a:p>
          <a:p>
            <a:pPr algn="ctr"/>
            <a:r>
              <a:rPr lang="en-GB" dirty="0" smtClean="0"/>
              <a:t>We try to reach any young people who are not able to participate in the hubs through other possible means</a:t>
            </a:r>
            <a:endParaRPr lang="en-GB" dirty="0"/>
          </a:p>
        </p:txBody>
      </p:sp>
      <p:sp>
        <p:nvSpPr>
          <p:cNvPr id="4" name="Rectangle 3"/>
          <p:cNvSpPr/>
          <p:nvPr/>
        </p:nvSpPr>
        <p:spPr>
          <a:xfrm>
            <a:off x="1959746" y="1844824"/>
            <a:ext cx="5224508" cy="923330"/>
          </a:xfrm>
          <a:prstGeom prst="rect">
            <a:avLst/>
          </a:prstGeom>
          <a:noFill/>
        </p:spPr>
        <p:txBody>
          <a:bodyPr wrap="none" lIns="91440" tIns="45720" rIns="91440" bIns="45720">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r>
              <a:rPr lang="en-US" sz="5400" b="1" cap="none" spc="0" dirty="0" smtClean="0">
                <a:ln/>
                <a:solidFill>
                  <a:schemeClr val="accent5">
                    <a:tint val="50000"/>
                    <a:satMod val="180000"/>
                  </a:schemeClr>
                </a:solidFill>
                <a:effectLst/>
              </a:rPr>
              <a:t>Steering Group</a:t>
            </a:r>
            <a:endParaRPr lang="en-US" sz="5400" b="1" cap="none" spc="0" dirty="0">
              <a:ln/>
              <a:solidFill>
                <a:schemeClr val="accent5">
                  <a:tint val="50000"/>
                  <a:satMod val="180000"/>
                </a:schemeClr>
              </a:solidFill>
              <a:effectLst/>
            </a:endParaRPr>
          </a:p>
        </p:txBody>
      </p:sp>
      <p:sp>
        <p:nvSpPr>
          <p:cNvPr id="5" name="Rectangle 4"/>
          <p:cNvSpPr/>
          <p:nvPr/>
        </p:nvSpPr>
        <p:spPr>
          <a:xfrm>
            <a:off x="3614045" y="3573016"/>
            <a:ext cx="1915910" cy="923330"/>
          </a:xfrm>
          <a:prstGeom prst="rect">
            <a:avLst/>
          </a:prstGeom>
          <a:noFill/>
          <a:ln>
            <a:noFill/>
          </a:ln>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Hubs</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Rectangle 5"/>
          <p:cNvSpPr/>
          <p:nvPr/>
        </p:nvSpPr>
        <p:spPr>
          <a:xfrm>
            <a:off x="1171074" y="4941168"/>
            <a:ext cx="6801862" cy="923330"/>
          </a:xfrm>
          <a:prstGeom prst="rect">
            <a:avLst/>
          </a:prstGeom>
          <a:noFill/>
        </p:spPr>
        <p:txBody>
          <a:bodyPr wrap="none" lIns="91440" tIns="45720" rIns="91440" bIns="45720">
            <a:spAutoFit/>
          </a:bodyPr>
          <a:lstStyle/>
          <a:p>
            <a:pPr algn="ctr"/>
            <a:r>
              <a:rPr lang="en-US" sz="5400" dirty="0" smtClean="0">
                <a:ln w="10160">
                  <a:solidFill>
                    <a:schemeClr val="accent1"/>
                  </a:solidFill>
                  <a:prstDash val="solid"/>
                </a:ln>
                <a:solidFill>
                  <a:srgbClr val="FFFFFF"/>
                </a:solidFill>
                <a:effectLst>
                  <a:outerShdw blurRad="38100" dist="32000" dir="5400000" algn="tl">
                    <a:srgbClr val="000000">
                      <a:alpha val="30000"/>
                    </a:srgbClr>
                  </a:outerShdw>
                </a:effectLst>
              </a:rPr>
              <a:t>Citywide Participation</a:t>
            </a:r>
            <a:endParaRPr lang="en-US" sz="54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Tree>
    <p:extLst>
      <p:ext uri="{BB962C8B-B14F-4D97-AF65-F5344CB8AC3E}">
        <p14:creationId xmlns:p14="http://schemas.microsoft.com/office/powerpoint/2010/main" val="399489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Steering Group</a:t>
            </a:r>
            <a:endParaRPr lang="en-GB" dirty="0"/>
          </a:p>
        </p:txBody>
      </p:sp>
      <p:sp>
        <p:nvSpPr>
          <p:cNvPr id="3" name="Content Placeholder 2"/>
          <p:cNvSpPr>
            <a:spLocks noGrp="1"/>
          </p:cNvSpPr>
          <p:nvPr>
            <p:ph idx="1"/>
          </p:nvPr>
        </p:nvSpPr>
        <p:spPr/>
        <p:txBody>
          <a:bodyPr>
            <a:normAutofit lnSpcReduction="10000"/>
          </a:bodyPr>
          <a:lstStyle/>
          <a:p>
            <a:r>
              <a:rPr lang="en-GB" dirty="0" smtClean="0"/>
              <a:t>Every other Monday the steering group meets, alternating between the older group of 13-25 year olds who are more equipped for discussion based groups, and the 10-13 year old group with young people 13-25 years helping to support them. The latter group                                                            tends to be more activity                                                               based.</a:t>
            </a:r>
          </a:p>
          <a:p>
            <a:endParaRPr lang="en-GB" dirty="0"/>
          </a:p>
          <a:p>
            <a:r>
              <a:rPr lang="en-GB" dirty="0" smtClean="0"/>
              <a:t>The job of the steering                                                                               group is to gather the                                                                     views of young people                                                                         with SEND in Plymouth                                                                    and feed them into                                                                            Plymouth City Council</a:t>
            </a:r>
          </a:p>
        </p:txBody>
      </p:sp>
      <p:pic>
        <p:nvPicPr>
          <p:cNvPr id="1029" name="Picture 5" descr="S:\Lifelong Learning\Learner Support\Plymouth Parent Partnership\Young People Forum\Youth Ascends Photos\DSC0002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2960962"/>
            <a:ext cx="5024190" cy="3767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068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Hubs</a:t>
            </a:r>
            <a:endParaRPr lang="en-GB" dirty="0"/>
          </a:p>
        </p:txBody>
      </p:sp>
      <p:sp>
        <p:nvSpPr>
          <p:cNvPr id="3" name="Content Placeholder 2"/>
          <p:cNvSpPr>
            <a:spLocks noGrp="1"/>
          </p:cNvSpPr>
          <p:nvPr>
            <p:ph idx="1"/>
          </p:nvPr>
        </p:nvSpPr>
        <p:spPr/>
        <p:txBody>
          <a:bodyPr/>
          <a:lstStyle/>
          <a:p>
            <a:r>
              <a:rPr lang="en-GB" dirty="0" smtClean="0"/>
              <a:t>While still in it’s infancy, the Youth ASCENDS hubs are very promising. There are going to be 5 hubs initially who will be hosting discussions on a variety of subjects around SEND and SEND services around Plymouth. The initial hubs will be:</a:t>
            </a:r>
          </a:p>
          <a:p>
            <a:pPr marL="342900" indent="-342900">
              <a:buFont typeface="Arial" panose="020B0604020202020204" pitchFamily="34" charset="0"/>
              <a:buChar char="•"/>
            </a:pPr>
            <a:r>
              <a:rPr lang="en-GB" dirty="0"/>
              <a:t>ACE Dover Road</a:t>
            </a:r>
          </a:p>
          <a:p>
            <a:pPr marL="342900" indent="-342900">
              <a:buFont typeface="Arial" panose="020B0604020202020204" pitchFamily="34" charset="0"/>
              <a:buChar char="•"/>
            </a:pPr>
            <a:r>
              <a:rPr lang="en-GB" dirty="0" smtClean="0"/>
              <a:t>Brook Green Special Schoo</a:t>
            </a:r>
            <a:r>
              <a:rPr lang="en-GB" dirty="0"/>
              <a:t>l</a:t>
            </a:r>
            <a:endParaRPr lang="en-GB" dirty="0" smtClean="0"/>
          </a:p>
          <a:p>
            <a:pPr marL="342900" indent="-342900">
              <a:buFont typeface="Arial" panose="020B0604020202020204" pitchFamily="34" charset="0"/>
              <a:buChar char="•"/>
            </a:pPr>
            <a:r>
              <a:rPr lang="en-GB" dirty="0" smtClean="0"/>
              <a:t>City College Plymouth</a:t>
            </a:r>
          </a:p>
          <a:p>
            <a:pPr marL="342900" indent="-342900">
              <a:buFont typeface="Arial" panose="020B0604020202020204" pitchFamily="34" charset="0"/>
              <a:buChar char="•"/>
            </a:pPr>
            <a:r>
              <a:rPr lang="en-GB" dirty="0" smtClean="0"/>
              <a:t>Courtlands Special School</a:t>
            </a:r>
          </a:p>
          <a:p>
            <a:pPr marL="342900" indent="-342900">
              <a:buFont typeface="Arial" panose="020B0604020202020204" pitchFamily="34" charset="0"/>
              <a:buChar char="•"/>
            </a:pPr>
            <a:r>
              <a:rPr lang="en-GB" dirty="0" smtClean="0"/>
              <a:t>Stoke Damerel Community College</a:t>
            </a:r>
          </a:p>
          <a:p>
            <a:endParaRPr lang="en-GB" dirty="0"/>
          </a:p>
          <a:p>
            <a:endParaRPr lang="en-GB" dirty="0" smtClean="0"/>
          </a:p>
          <a:p>
            <a:endParaRPr lang="en-GB" dirty="0"/>
          </a:p>
        </p:txBody>
      </p:sp>
    </p:spTree>
    <p:extLst>
      <p:ext uri="{BB962C8B-B14F-4D97-AF65-F5344CB8AC3E}">
        <p14:creationId xmlns:p14="http://schemas.microsoft.com/office/powerpoint/2010/main" val="416003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Citywide Participation</a:t>
            </a:r>
            <a:endParaRPr lang="en-GB" dirty="0"/>
          </a:p>
        </p:txBody>
      </p:sp>
      <p:sp>
        <p:nvSpPr>
          <p:cNvPr id="3" name="Content Placeholder 2"/>
          <p:cNvSpPr>
            <a:spLocks noGrp="1"/>
          </p:cNvSpPr>
          <p:nvPr>
            <p:ph idx="1"/>
          </p:nvPr>
        </p:nvSpPr>
        <p:spPr/>
        <p:txBody>
          <a:bodyPr/>
          <a:lstStyle/>
          <a:p>
            <a:r>
              <a:rPr lang="en-GB" dirty="0" smtClean="0"/>
              <a:t>We welcome input from </a:t>
            </a:r>
            <a:r>
              <a:rPr lang="en-GB" i="1" dirty="0" smtClean="0"/>
              <a:t>any </a:t>
            </a:r>
            <a:r>
              <a:rPr lang="en-GB" dirty="0" smtClean="0"/>
              <a:t>child or young person 0-25 with SEND! For more information please contact: </a:t>
            </a:r>
          </a:p>
          <a:p>
            <a:endParaRPr lang="en-GB" i="1" dirty="0"/>
          </a:p>
          <a:p>
            <a:r>
              <a:rPr lang="en-GB" i="1" dirty="0" smtClean="0"/>
              <a:t>This will include all home educated children who have Special Educational Needs and Disabilities if they wish to be involved or find out more. Put your details on this piece of paper or email.</a:t>
            </a:r>
            <a:endParaRPr lang="en-GB" i="1" dirty="0"/>
          </a:p>
        </p:txBody>
      </p:sp>
      <p:sp>
        <p:nvSpPr>
          <p:cNvPr id="4" name="Rectangle 3"/>
          <p:cNvSpPr/>
          <p:nvPr/>
        </p:nvSpPr>
        <p:spPr>
          <a:xfrm rot="21384452">
            <a:off x="269295" y="4555675"/>
            <a:ext cx="8407238" cy="830997"/>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800" b="1" dirty="0" smtClean="0">
                <a:ln/>
                <a:solidFill>
                  <a:schemeClr val="accent3"/>
                </a:solidFill>
              </a:rPr>
              <a:t>YPForum@plymouth.gov.uk</a:t>
            </a:r>
            <a:endParaRPr lang="en-US" sz="4800" b="1" cap="none" spc="0" dirty="0">
              <a:ln/>
              <a:solidFill>
                <a:schemeClr val="accent3"/>
              </a:solidFill>
              <a:effectLst/>
            </a:endParaRPr>
          </a:p>
        </p:txBody>
      </p:sp>
    </p:spTree>
    <p:extLst>
      <p:ext uri="{BB962C8B-B14F-4D97-AF65-F5344CB8AC3E}">
        <p14:creationId xmlns:p14="http://schemas.microsoft.com/office/powerpoint/2010/main" val="4208098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0758"/>
            <a:ext cx="8280920" cy="4571999"/>
          </a:xfrm>
        </p:spPr>
        <p:txBody>
          <a:bodyPr/>
          <a:lstStyle/>
          <a:p>
            <a:pPr algn="ctr"/>
            <a:r>
              <a:rPr lang="en-GB" dirty="0" smtClean="0"/>
              <a:t>Any Questions?</a:t>
            </a:r>
            <a:endParaRPr lang="en-GB" dirty="0"/>
          </a:p>
        </p:txBody>
      </p:sp>
      <p:pic>
        <p:nvPicPr>
          <p:cNvPr id="4" name="Picture 2" descr="S:\Lifelong Learning\Learner Support\Plymouth Parent Partnership\Young People Forum\LOGO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4995654"/>
            <a:ext cx="2736304" cy="18069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S:\Lifelong Learning\Learner Support\Plymouth Parent Partnership\Young People Forum\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3589601"/>
            <a:ext cx="2736304" cy="1418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3160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153</TotalTime>
  <Words>284</Words>
  <Application>Microsoft Office PowerPoint</Application>
  <PresentationFormat>On-screen Show (4:3)</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Arial Black</vt:lpstr>
      <vt:lpstr>Calibri</vt:lpstr>
      <vt:lpstr>Essential</vt:lpstr>
      <vt:lpstr> Youth ASCENDS</vt:lpstr>
      <vt:lpstr>Who are we?</vt:lpstr>
      <vt:lpstr>Steering Group</vt:lpstr>
      <vt:lpstr>Hubs</vt:lpstr>
      <vt:lpstr>Citywide Participation</vt:lpstr>
      <vt:lpstr>Any Questions?</vt:lpstr>
    </vt:vector>
  </TitlesOfParts>
  <Company>Plymouth City Council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Youth ASCENDS</dc:title>
  <dc:creator>Gallagher, Nicolle</dc:creator>
  <cp:lastModifiedBy>Lucy Allen</cp:lastModifiedBy>
  <cp:revision>15</cp:revision>
  <cp:lastPrinted>2019-05-09T12:58:23Z</cp:lastPrinted>
  <dcterms:created xsi:type="dcterms:W3CDTF">2019-05-09T10:33:25Z</dcterms:created>
  <dcterms:modified xsi:type="dcterms:W3CDTF">2019-07-16T11:18:58Z</dcterms:modified>
</cp:coreProperties>
</file>