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4"/>
    <p:sldMasterId id="2147483653" r:id="rId5"/>
  </p:sldMasterIdLst>
  <p:sldIdLst>
    <p:sldId id="256" r:id="rId6"/>
    <p:sldId id="259" r:id="rId7"/>
    <p:sldId id="260" r:id="rId8"/>
    <p:sldId id="261" r:id="rId9"/>
    <p:sldId id="262" r:id="rId10"/>
    <p:sldId id="264" r:id="rId11"/>
    <p:sldId id="265" r:id="rId12"/>
  </p:sldIdLst>
  <p:sldSz cx="9906000" cy="6858000" type="A4"/>
  <p:notesSz cx="6858000" cy="9144000"/>
  <p:defaultTextStyle>
    <a:defPPr>
      <a:defRPr lang="en-GB"/>
    </a:defPPr>
    <a:lvl1pPr algn="l" rtl="0" eaLnBrk="0" fontAlgn="base" hangingPunct="0">
      <a:spcBef>
        <a:spcPct val="0"/>
      </a:spcBef>
      <a:spcAft>
        <a:spcPct val="0"/>
      </a:spcAft>
      <a:defRPr sz="4400" b="1" kern="1200">
        <a:solidFill>
          <a:schemeClr val="tx2"/>
        </a:solidFill>
        <a:latin typeface="Arial" charset="0"/>
        <a:ea typeface="MS PGothic" pitchFamily="34" charset="-128"/>
        <a:cs typeface="+mn-cs"/>
      </a:defRPr>
    </a:lvl1pPr>
    <a:lvl2pPr marL="457200" algn="l" rtl="0" eaLnBrk="0" fontAlgn="base" hangingPunct="0">
      <a:spcBef>
        <a:spcPct val="0"/>
      </a:spcBef>
      <a:spcAft>
        <a:spcPct val="0"/>
      </a:spcAft>
      <a:defRPr sz="4400" b="1" kern="1200">
        <a:solidFill>
          <a:schemeClr val="tx2"/>
        </a:solidFill>
        <a:latin typeface="Arial" charset="0"/>
        <a:ea typeface="MS PGothic" pitchFamily="34" charset="-128"/>
        <a:cs typeface="+mn-cs"/>
      </a:defRPr>
    </a:lvl2pPr>
    <a:lvl3pPr marL="914400" algn="l" rtl="0" eaLnBrk="0" fontAlgn="base" hangingPunct="0">
      <a:spcBef>
        <a:spcPct val="0"/>
      </a:spcBef>
      <a:spcAft>
        <a:spcPct val="0"/>
      </a:spcAft>
      <a:defRPr sz="4400" b="1" kern="1200">
        <a:solidFill>
          <a:schemeClr val="tx2"/>
        </a:solidFill>
        <a:latin typeface="Arial" charset="0"/>
        <a:ea typeface="MS PGothic" pitchFamily="34" charset="-128"/>
        <a:cs typeface="+mn-cs"/>
      </a:defRPr>
    </a:lvl3pPr>
    <a:lvl4pPr marL="1371600" algn="l" rtl="0" eaLnBrk="0" fontAlgn="base" hangingPunct="0">
      <a:spcBef>
        <a:spcPct val="0"/>
      </a:spcBef>
      <a:spcAft>
        <a:spcPct val="0"/>
      </a:spcAft>
      <a:defRPr sz="4400" b="1" kern="1200">
        <a:solidFill>
          <a:schemeClr val="tx2"/>
        </a:solidFill>
        <a:latin typeface="Arial" charset="0"/>
        <a:ea typeface="MS PGothic" pitchFamily="34" charset="-128"/>
        <a:cs typeface="+mn-cs"/>
      </a:defRPr>
    </a:lvl4pPr>
    <a:lvl5pPr marL="1828800" algn="l" rtl="0" eaLnBrk="0" fontAlgn="base" hangingPunct="0">
      <a:spcBef>
        <a:spcPct val="0"/>
      </a:spcBef>
      <a:spcAft>
        <a:spcPct val="0"/>
      </a:spcAft>
      <a:defRPr sz="4400" b="1" kern="1200">
        <a:solidFill>
          <a:schemeClr val="tx2"/>
        </a:solidFill>
        <a:latin typeface="Arial" charset="0"/>
        <a:ea typeface="MS PGothic" pitchFamily="34" charset="-128"/>
        <a:cs typeface="+mn-cs"/>
      </a:defRPr>
    </a:lvl5pPr>
    <a:lvl6pPr marL="2286000" algn="l" defTabSz="914400" rtl="0" eaLnBrk="1" latinLnBrk="0" hangingPunct="1">
      <a:defRPr sz="4400" b="1" kern="1200">
        <a:solidFill>
          <a:schemeClr val="tx2"/>
        </a:solidFill>
        <a:latin typeface="Arial" charset="0"/>
        <a:ea typeface="MS PGothic" pitchFamily="34" charset="-128"/>
        <a:cs typeface="+mn-cs"/>
      </a:defRPr>
    </a:lvl6pPr>
    <a:lvl7pPr marL="2743200" algn="l" defTabSz="914400" rtl="0" eaLnBrk="1" latinLnBrk="0" hangingPunct="1">
      <a:defRPr sz="4400" b="1" kern="1200">
        <a:solidFill>
          <a:schemeClr val="tx2"/>
        </a:solidFill>
        <a:latin typeface="Arial" charset="0"/>
        <a:ea typeface="MS PGothic" pitchFamily="34" charset="-128"/>
        <a:cs typeface="+mn-cs"/>
      </a:defRPr>
    </a:lvl7pPr>
    <a:lvl8pPr marL="3200400" algn="l" defTabSz="914400" rtl="0" eaLnBrk="1" latinLnBrk="0" hangingPunct="1">
      <a:defRPr sz="4400" b="1" kern="1200">
        <a:solidFill>
          <a:schemeClr val="tx2"/>
        </a:solidFill>
        <a:latin typeface="Arial" charset="0"/>
        <a:ea typeface="MS PGothic" pitchFamily="34" charset="-128"/>
        <a:cs typeface="+mn-cs"/>
      </a:defRPr>
    </a:lvl8pPr>
    <a:lvl9pPr marL="3657600" algn="l" defTabSz="914400" rtl="0" eaLnBrk="1" latinLnBrk="0" hangingPunct="1">
      <a:defRPr sz="4400" b="1" kern="1200">
        <a:solidFill>
          <a:schemeClr val="tx2"/>
        </a:solidFill>
        <a:latin typeface="Arial"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2C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07" autoAdjust="0"/>
  </p:normalViewPr>
  <p:slideViewPr>
    <p:cSldViewPr>
      <p:cViewPr varScale="1">
        <p:scale>
          <a:sx n="70" d="100"/>
          <a:sy n="70" d="100"/>
        </p:scale>
        <p:origin x="-108" y="-360"/>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2" descr="ppoint lga background v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9525"/>
            <a:ext cx="9899650" cy="683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7"/>
          <p:cNvSpPr txBox="1">
            <a:spLocks noChangeArrowheads="1"/>
          </p:cNvSpPr>
          <p:nvPr/>
        </p:nvSpPr>
        <p:spPr bwMode="auto">
          <a:xfrm>
            <a:off x="631825" y="44450"/>
            <a:ext cx="57626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2"/>
                </a:solidFill>
                <a:latin typeface="Arial" charset="0"/>
                <a:ea typeface="MS PGothic" pitchFamily="34" charset="-128"/>
              </a:defRPr>
            </a:lvl1pPr>
            <a:lvl2pPr marL="742950" indent="-285750">
              <a:defRPr sz="4400" b="1">
                <a:solidFill>
                  <a:schemeClr val="tx2"/>
                </a:solidFill>
                <a:latin typeface="Arial" charset="0"/>
                <a:ea typeface="MS PGothic" pitchFamily="34" charset="-128"/>
              </a:defRPr>
            </a:lvl2pPr>
            <a:lvl3pPr marL="1143000" indent="-228600">
              <a:defRPr sz="4400" b="1">
                <a:solidFill>
                  <a:schemeClr val="tx2"/>
                </a:solidFill>
                <a:latin typeface="Arial" charset="0"/>
                <a:ea typeface="MS PGothic" pitchFamily="34" charset="-128"/>
              </a:defRPr>
            </a:lvl3pPr>
            <a:lvl4pPr marL="1600200" indent="-228600">
              <a:defRPr sz="4400" b="1">
                <a:solidFill>
                  <a:schemeClr val="tx2"/>
                </a:solidFill>
                <a:latin typeface="Arial" charset="0"/>
                <a:ea typeface="MS PGothic" pitchFamily="34" charset="-128"/>
              </a:defRPr>
            </a:lvl4pPr>
            <a:lvl5pPr marL="2057400" indent="-228600">
              <a:defRPr sz="4400" b="1">
                <a:solidFill>
                  <a:schemeClr val="tx2"/>
                </a:solidFill>
                <a:latin typeface="Arial" charset="0"/>
                <a:ea typeface="MS PGothic" pitchFamily="34" charset="-128"/>
              </a:defRPr>
            </a:lvl5pPr>
            <a:lvl6pPr marL="2514600" indent="-228600" eaLnBrk="0" fontAlgn="base" hangingPunct="0">
              <a:spcBef>
                <a:spcPct val="0"/>
              </a:spcBef>
              <a:spcAft>
                <a:spcPct val="0"/>
              </a:spcAft>
              <a:defRPr sz="4400" b="1">
                <a:solidFill>
                  <a:schemeClr val="tx2"/>
                </a:solidFill>
                <a:latin typeface="Arial" charset="0"/>
                <a:ea typeface="MS PGothic" pitchFamily="34" charset="-128"/>
              </a:defRPr>
            </a:lvl6pPr>
            <a:lvl7pPr marL="2971800" indent="-228600" eaLnBrk="0" fontAlgn="base" hangingPunct="0">
              <a:spcBef>
                <a:spcPct val="0"/>
              </a:spcBef>
              <a:spcAft>
                <a:spcPct val="0"/>
              </a:spcAft>
              <a:defRPr sz="4400" b="1">
                <a:solidFill>
                  <a:schemeClr val="tx2"/>
                </a:solidFill>
                <a:latin typeface="Arial" charset="0"/>
                <a:ea typeface="MS PGothic" pitchFamily="34" charset="-128"/>
              </a:defRPr>
            </a:lvl7pPr>
            <a:lvl8pPr marL="3429000" indent="-228600" eaLnBrk="0" fontAlgn="base" hangingPunct="0">
              <a:spcBef>
                <a:spcPct val="0"/>
              </a:spcBef>
              <a:spcAft>
                <a:spcPct val="0"/>
              </a:spcAft>
              <a:defRPr sz="4400" b="1">
                <a:solidFill>
                  <a:schemeClr val="tx2"/>
                </a:solidFill>
                <a:latin typeface="Arial" charset="0"/>
                <a:ea typeface="MS PGothic" pitchFamily="34" charset="-128"/>
              </a:defRPr>
            </a:lvl8pPr>
            <a:lvl9pPr marL="3886200" indent="-228600" eaLnBrk="0" fontAlgn="base" hangingPunct="0">
              <a:spcBef>
                <a:spcPct val="0"/>
              </a:spcBef>
              <a:spcAft>
                <a:spcPct val="0"/>
              </a:spcAft>
              <a:defRPr sz="4400" b="1">
                <a:solidFill>
                  <a:schemeClr val="tx2"/>
                </a:solidFill>
                <a:latin typeface="Arial" charset="0"/>
                <a:ea typeface="MS PGothic" pitchFamily="34" charset="-128"/>
              </a:defRPr>
            </a:lvl9pPr>
          </a:lstStyle>
          <a:p>
            <a:pPr eaLnBrk="1" hangingPunct="1">
              <a:spcBef>
                <a:spcPct val="50000"/>
              </a:spcBef>
            </a:pPr>
            <a:endParaRPr lang="en-US" altLang="en-US"/>
          </a:p>
        </p:txBody>
      </p:sp>
      <p:sp>
        <p:nvSpPr>
          <p:cNvPr id="19459" name="Rectangle 3"/>
          <p:cNvSpPr>
            <a:spLocks noGrp="1" noChangeArrowheads="1"/>
          </p:cNvSpPr>
          <p:nvPr>
            <p:ph type="ctrTitle"/>
          </p:nvPr>
        </p:nvSpPr>
        <p:spPr>
          <a:xfrm>
            <a:off x="1069975" y="1798638"/>
            <a:ext cx="8420100" cy="1125537"/>
          </a:xfrm>
        </p:spPr>
        <p:txBody>
          <a:bodyPr/>
          <a:lstStyle>
            <a:lvl1pPr>
              <a:defRPr>
                <a:solidFill>
                  <a:schemeClr val="bg1"/>
                </a:solidFill>
              </a:defRPr>
            </a:lvl1pPr>
          </a:lstStyle>
          <a:p>
            <a:pPr lvl="0"/>
            <a:r>
              <a:rPr lang="en-US" noProof="0" smtClean="0"/>
              <a:t>Click to edit Master title style</a:t>
            </a:r>
            <a:endParaRPr lang="en-GB" noProof="0" smtClean="0"/>
          </a:p>
        </p:txBody>
      </p:sp>
      <p:sp>
        <p:nvSpPr>
          <p:cNvPr id="19460" name="Rectangle 4"/>
          <p:cNvSpPr>
            <a:spLocks noGrp="1" noChangeArrowheads="1"/>
          </p:cNvSpPr>
          <p:nvPr>
            <p:ph type="subTitle" idx="1"/>
          </p:nvPr>
        </p:nvSpPr>
        <p:spPr>
          <a:xfrm>
            <a:off x="1069975" y="3057525"/>
            <a:ext cx="6934200" cy="1752600"/>
          </a:xfrm>
        </p:spPr>
        <p:txBody>
          <a:bodyPr/>
          <a:lstStyle>
            <a:lvl1pPr marL="0" indent="0">
              <a:buFontTx/>
              <a:buNone/>
              <a:defRPr>
                <a:solidFill>
                  <a:schemeClr val="bg1"/>
                </a:solidFill>
              </a:defRPr>
            </a:lvl1pPr>
          </a:lstStyle>
          <a:p>
            <a:pPr lvl="0"/>
            <a:r>
              <a:rPr lang="en-US" noProof="0" smtClean="0"/>
              <a:t>Click to edit Master subtitle style</a:t>
            </a:r>
            <a:endParaRPr lang="en-GB" noProof="0" smtClean="0"/>
          </a:p>
        </p:txBody>
      </p:sp>
      <p:sp>
        <p:nvSpPr>
          <p:cNvPr id="6" name="Footer Placeholder 5"/>
          <p:cNvSpPr>
            <a:spLocks noGrp="1" noChangeArrowheads="1"/>
          </p:cNvSpPr>
          <p:nvPr>
            <p:ph type="ftr" sz="quarter" idx="10"/>
          </p:nvPr>
        </p:nvSpPr>
        <p:spPr bwMode="auto">
          <a:xfrm>
            <a:off x="1025525" y="6092825"/>
            <a:ext cx="3136900" cy="476250"/>
          </a:xfrm>
          <a:prstGeom prst="rect">
            <a:avLst/>
          </a:prstGeom>
          <a:extLst>
            <a:ext uri="{FAA26D3D-D897-4be2-8F04-BA451C77F1D7}"/>
          </a:extLst>
        </p:spPr>
        <p:txBody>
          <a:bodyPr vert="horz" wrap="square" lIns="91440" tIns="45720" rIns="91440" bIns="45720" numCol="1" anchor="t" anchorCtr="0" compatLnSpc="1">
            <a:prstTxWarp prst="textNoShape">
              <a:avLst/>
            </a:prstTxWarp>
          </a:bodyPr>
          <a:lstStyle>
            <a:lvl1pPr eaLnBrk="1" hangingPunct="1">
              <a:defRPr sz="1400" b="0">
                <a:solidFill>
                  <a:schemeClr val="bg1"/>
                </a:solidFill>
                <a:latin typeface="Arial" charset="0"/>
                <a:ea typeface="ＭＳ Ｐゴシック" charset="0"/>
                <a:cs typeface="+mn-cs"/>
              </a:defRPr>
            </a:lvl1pPr>
          </a:lstStyle>
          <a:p>
            <a:pPr>
              <a:defRPr/>
            </a:pPr>
            <a:r>
              <a:rPr lang="en-GB"/>
              <a:t>Date</a:t>
            </a:r>
          </a:p>
        </p:txBody>
      </p:sp>
      <p:sp>
        <p:nvSpPr>
          <p:cNvPr id="7" name="Date Placeholder 6"/>
          <p:cNvSpPr>
            <a:spLocks noGrp="1" noChangeArrowheads="1"/>
          </p:cNvSpPr>
          <p:nvPr>
            <p:ph type="dt" sz="quarter" idx="11"/>
          </p:nvPr>
        </p:nvSpPr>
        <p:spPr bwMode="auto">
          <a:xfrm>
            <a:off x="7258050" y="6092825"/>
            <a:ext cx="2311400" cy="476250"/>
          </a:xfrm>
          <a:prstGeom prst="rect">
            <a:avLst/>
          </a:prstGeom>
          <a:extLst>
            <a:ext uri="{FAA26D3D-D897-4be2-8F04-BA451C77F1D7}"/>
          </a:extLst>
        </p:spPr>
        <p:txBody>
          <a:bodyPr vert="horz" wrap="square" lIns="91440" tIns="45720" rIns="91440" bIns="45720" numCol="1" anchor="t" anchorCtr="0" compatLnSpc="1">
            <a:prstTxWarp prst="textNoShape">
              <a:avLst/>
            </a:prstTxWarp>
          </a:bodyPr>
          <a:lstStyle>
            <a:lvl1pPr algn="r" eaLnBrk="1" hangingPunct="1">
              <a:defRPr sz="1400" b="0">
                <a:solidFill>
                  <a:schemeClr val="bg1"/>
                </a:solidFill>
                <a:latin typeface="Arial" charset="0"/>
                <a:ea typeface="ＭＳ Ｐゴシック" charset="0"/>
                <a:cs typeface="+mn-cs"/>
              </a:defRPr>
            </a:lvl1pPr>
          </a:lstStyle>
          <a:p>
            <a:pPr>
              <a:defRPr/>
            </a:pPr>
            <a:r>
              <a:rPr lang="en-GB"/>
              <a:t>www.local.gov.uk</a:t>
            </a:r>
          </a:p>
        </p:txBody>
      </p:sp>
    </p:spTree>
    <p:extLst>
      <p:ext uri="{BB962C8B-B14F-4D97-AF65-F5344CB8AC3E}">
        <p14:creationId xmlns:p14="http://schemas.microsoft.com/office/powerpoint/2010/main" val="596786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3496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70750" y="274638"/>
            <a:ext cx="22288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84200" y="274638"/>
            <a:ext cx="65341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23813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B8935551-82C6-4B50-9996-4C1499BD41DF}" type="slidenum">
              <a:rPr lang="en-GB" altLang="en-US"/>
              <a:pPr/>
              <a:t>‹#›</a:t>
            </a:fld>
            <a:endParaRPr lang="en-GB" altLang="en-US"/>
          </a:p>
        </p:txBody>
      </p:sp>
    </p:spTree>
    <p:extLst>
      <p:ext uri="{BB962C8B-B14F-4D97-AF65-F5344CB8AC3E}">
        <p14:creationId xmlns:p14="http://schemas.microsoft.com/office/powerpoint/2010/main" val="2599960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ED635CDE-30CC-40BB-87FB-28B33A47FB55}" type="slidenum">
              <a:rPr lang="en-GB" altLang="en-US"/>
              <a:pPr/>
              <a:t>‹#›</a:t>
            </a:fld>
            <a:endParaRPr lang="en-GB" altLang="en-US"/>
          </a:p>
        </p:txBody>
      </p:sp>
    </p:spTree>
    <p:extLst>
      <p:ext uri="{BB962C8B-B14F-4D97-AF65-F5344CB8AC3E}">
        <p14:creationId xmlns:p14="http://schemas.microsoft.com/office/powerpoint/2010/main" val="273578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083E0A2F-0104-4800-A3C5-067FB1321522}" type="slidenum">
              <a:rPr lang="en-GB" altLang="en-US"/>
              <a:pPr/>
              <a:t>‹#›</a:t>
            </a:fld>
            <a:endParaRPr lang="en-GB" altLang="en-US"/>
          </a:p>
        </p:txBody>
      </p:sp>
    </p:spTree>
    <p:extLst>
      <p:ext uri="{BB962C8B-B14F-4D97-AF65-F5344CB8AC3E}">
        <p14:creationId xmlns:p14="http://schemas.microsoft.com/office/powerpoint/2010/main" val="2417021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0F75F9CF-F3D0-49C9-9E9D-C10F480387F8}" type="slidenum">
              <a:rPr lang="en-GB" altLang="en-US"/>
              <a:pPr/>
              <a:t>‹#›</a:t>
            </a:fld>
            <a:endParaRPr lang="en-GB" altLang="en-US"/>
          </a:p>
        </p:txBody>
      </p:sp>
    </p:spTree>
    <p:extLst>
      <p:ext uri="{BB962C8B-B14F-4D97-AF65-F5344CB8AC3E}">
        <p14:creationId xmlns:p14="http://schemas.microsoft.com/office/powerpoint/2010/main" val="2940722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fld id="{68A47457-648F-477C-83C0-E7C8CB62CDC7}" type="slidenum">
              <a:rPr lang="en-GB" altLang="en-US"/>
              <a:pPr/>
              <a:t>‹#›</a:t>
            </a:fld>
            <a:endParaRPr lang="en-GB" altLang="en-US"/>
          </a:p>
        </p:txBody>
      </p:sp>
    </p:spTree>
    <p:extLst>
      <p:ext uri="{BB962C8B-B14F-4D97-AF65-F5344CB8AC3E}">
        <p14:creationId xmlns:p14="http://schemas.microsoft.com/office/powerpoint/2010/main" val="2787986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fld id="{F30BE31D-298C-4268-99B7-5084ED905F97}" type="slidenum">
              <a:rPr lang="en-GB" altLang="en-US"/>
              <a:pPr/>
              <a:t>‹#›</a:t>
            </a:fld>
            <a:endParaRPr lang="en-GB" altLang="en-US"/>
          </a:p>
        </p:txBody>
      </p:sp>
    </p:spTree>
    <p:extLst>
      <p:ext uri="{BB962C8B-B14F-4D97-AF65-F5344CB8AC3E}">
        <p14:creationId xmlns:p14="http://schemas.microsoft.com/office/powerpoint/2010/main" val="10842139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fld id="{B05497D2-3CD4-4CEB-834D-5D8D789691E8}" type="slidenum">
              <a:rPr lang="en-GB" altLang="en-US"/>
              <a:pPr/>
              <a:t>‹#›</a:t>
            </a:fld>
            <a:endParaRPr lang="en-GB" altLang="en-US"/>
          </a:p>
        </p:txBody>
      </p:sp>
    </p:spTree>
    <p:extLst>
      <p:ext uri="{BB962C8B-B14F-4D97-AF65-F5344CB8AC3E}">
        <p14:creationId xmlns:p14="http://schemas.microsoft.com/office/powerpoint/2010/main" val="42547253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FED0FE3B-B5C4-4DCA-9C99-7B3D582EF9DD}" type="slidenum">
              <a:rPr lang="en-GB" altLang="en-US"/>
              <a:pPr/>
              <a:t>‹#›</a:t>
            </a:fld>
            <a:endParaRPr lang="en-GB" altLang="en-US"/>
          </a:p>
        </p:txBody>
      </p:sp>
    </p:spTree>
    <p:extLst>
      <p:ext uri="{BB962C8B-B14F-4D97-AF65-F5344CB8AC3E}">
        <p14:creationId xmlns:p14="http://schemas.microsoft.com/office/powerpoint/2010/main" val="2197413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9275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9A2B08F3-A637-49C5-98E4-C2D199D810C8}" type="slidenum">
              <a:rPr lang="en-GB" altLang="en-US"/>
              <a:pPr/>
              <a:t>‹#›</a:t>
            </a:fld>
            <a:endParaRPr lang="en-GB" altLang="en-US"/>
          </a:p>
        </p:txBody>
      </p:sp>
    </p:spTree>
    <p:extLst>
      <p:ext uri="{BB962C8B-B14F-4D97-AF65-F5344CB8AC3E}">
        <p14:creationId xmlns:p14="http://schemas.microsoft.com/office/powerpoint/2010/main" val="33576358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2F3D6641-50B1-4016-A563-142B8910EB33}" type="slidenum">
              <a:rPr lang="en-GB" altLang="en-US"/>
              <a:pPr/>
              <a:t>‹#›</a:t>
            </a:fld>
            <a:endParaRPr lang="en-GB" altLang="en-US"/>
          </a:p>
        </p:txBody>
      </p:sp>
    </p:spTree>
    <p:extLst>
      <p:ext uri="{BB962C8B-B14F-4D97-AF65-F5344CB8AC3E}">
        <p14:creationId xmlns:p14="http://schemas.microsoft.com/office/powerpoint/2010/main" val="2729472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8"/>
            <a:ext cx="222885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95300" y="274638"/>
            <a:ext cx="653415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C3CD8CD5-71A2-4B20-84A2-6C98487691A4}" type="slidenum">
              <a:rPr lang="en-GB" altLang="en-US"/>
              <a:pPr/>
              <a:t>‹#›</a:t>
            </a:fld>
            <a:endParaRPr lang="en-GB" altLang="en-US"/>
          </a:p>
        </p:txBody>
      </p:sp>
    </p:spTree>
    <p:extLst>
      <p:ext uri="{BB962C8B-B14F-4D97-AF65-F5344CB8AC3E}">
        <p14:creationId xmlns:p14="http://schemas.microsoft.com/office/powerpoint/2010/main" val="3546598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33689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84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81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2693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8364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48127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7609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10221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84341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84200" y="1052513"/>
            <a:ext cx="89154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Rectangle 3"/>
          <p:cNvSpPr>
            <a:spLocks noGrp="1" noChangeArrowheads="1"/>
          </p:cNvSpPr>
          <p:nvPr>
            <p:ph type="body" idx="1"/>
          </p:nvPr>
        </p:nvSpPr>
        <p:spPr bwMode="auto">
          <a:xfrm>
            <a:off x="584200" y="1989138"/>
            <a:ext cx="8915400"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1028" name="Line 4"/>
          <p:cNvSpPr>
            <a:spLocks noChangeShapeType="1"/>
          </p:cNvSpPr>
          <p:nvPr/>
        </p:nvSpPr>
        <p:spPr bwMode="auto">
          <a:xfrm>
            <a:off x="584200" y="6453188"/>
            <a:ext cx="8893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GB"/>
          </a:p>
        </p:txBody>
      </p:sp>
      <p:pic>
        <p:nvPicPr>
          <p:cNvPr id="1029" name="Picture 1" descr="LG_Association_RGB.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73050" y="260350"/>
            <a:ext cx="1219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6"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rtl="0" eaLnBrk="1" fontAlgn="base" hangingPunct="1">
        <a:spcBef>
          <a:spcPct val="0"/>
        </a:spcBef>
        <a:spcAft>
          <a:spcPct val="0"/>
        </a:spcAft>
        <a:defRPr sz="4000" b="1">
          <a:solidFill>
            <a:srgbClr val="91278F"/>
          </a:solidFill>
          <a:latin typeface="+mj-lt"/>
          <a:ea typeface="MS PGothic" panose="020B0600070205080204" pitchFamily="34" charset="-128"/>
          <a:cs typeface="ＭＳ Ｐゴシック" charset="0"/>
        </a:defRPr>
      </a:lvl1pPr>
      <a:lvl2pPr algn="l" rtl="0" eaLnBrk="1" fontAlgn="base" hangingPunct="1">
        <a:spcBef>
          <a:spcPct val="0"/>
        </a:spcBef>
        <a:spcAft>
          <a:spcPct val="0"/>
        </a:spcAft>
        <a:defRPr sz="4000" b="1">
          <a:solidFill>
            <a:srgbClr val="91278F"/>
          </a:solidFill>
          <a:latin typeface="Arial" charset="0"/>
          <a:ea typeface="MS PGothic" panose="020B0600070205080204" pitchFamily="34" charset="-128"/>
          <a:cs typeface="ＭＳ Ｐゴシック" charset="0"/>
        </a:defRPr>
      </a:lvl2pPr>
      <a:lvl3pPr algn="l" rtl="0" eaLnBrk="1" fontAlgn="base" hangingPunct="1">
        <a:spcBef>
          <a:spcPct val="0"/>
        </a:spcBef>
        <a:spcAft>
          <a:spcPct val="0"/>
        </a:spcAft>
        <a:defRPr sz="4000" b="1">
          <a:solidFill>
            <a:srgbClr val="91278F"/>
          </a:solidFill>
          <a:latin typeface="Arial" charset="0"/>
          <a:ea typeface="MS PGothic" panose="020B0600070205080204" pitchFamily="34" charset="-128"/>
          <a:cs typeface="ＭＳ Ｐゴシック" charset="0"/>
        </a:defRPr>
      </a:lvl3pPr>
      <a:lvl4pPr algn="l" rtl="0" eaLnBrk="1" fontAlgn="base" hangingPunct="1">
        <a:spcBef>
          <a:spcPct val="0"/>
        </a:spcBef>
        <a:spcAft>
          <a:spcPct val="0"/>
        </a:spcAft>
        <a:defRPr sz="4000" b="1">
          <a:solidFill>
            <a:srgbClr val="91278F"/>
          </a:solidFill>
          <a:latin typeface="Arial" charset="0"/>
          <a:ea typeface="MS PGothic" panose="020B0600070205080204" pitchFamily="34" charset="-128"/>
          <a:cs typeface="ＭＳ Ｐゴシック" charset="0"/>
        </a:defRPr>
      </a:lvl4pPr>
      <a:lvl5pPr algn="l" rtl="0" eaLnBrk="1" fontAlgn="base" hangingPunct="1">
        <a:spcBef>
          <a:spcPct val="0"/>
        </a:spcBef>
        <a:spcAft>
          <a:spcPct val="0"/>
        </a:spcAft>
        <a:defRPr sz="4000" b="1">
          <a:solidFill>
            <a:srgbClr val="91278F"/>
          </a:solidFill>
          <a:latin typeface="Arial" charset="0"/>
          <a:ea typeface="MS PGothic" panose="020B0600070205080204" pitchFamily="34" charset="-128"/>
          <a:cs typeface="ＭＳ Ｐゴシック" charset="0"/>
        </a:defRPr>
      </a:lvl5pPr>
      <a:lvl6pPr marL="457200" algn="l" rtl="0" eaLnBrk="1" fontAlgn="base" hangingPunct="1">
        <a:spcBef>
          <a:spcPct val="0"/>
        </a:spcBef>
        <a:spcAft>
          <a:spcPct val="0"/>
        </a:spcAft>
        <a:defRPr sz="4000" b="1">
          <a:solidFill>
            <a:srgbClr val="91278F"/>
          </a:solidFill>
          <a:latin typeface="Arial" charset="0"/>
          <a:ea typeface="ＭＳ Ｐゴシック" charset="0"/>
        </a:defRPr>
      </a:lvl6pPr>
      <a:lvl7pPr marL="914400" algn="l" rtl="0" eaLnBrk="1" fontAlgn="base" hangingPunct="1">
        <a:spcBef>
          <a:spcPct val="0"/>
        </a:spcBef>
        <a:spcAft>
          <a:spcPct val="0"/>
        </a:spcAft>
        <a:defRPr sz="4000" b="1">
          <a:solidFill>
            <a:srgbClr val="91278F"/>
          </a:solidFill>
          <a:latin typeface="Arial" charset="0"/>
          <a:ea typeface="ＭＳ Ｐゴシック" charset="0"/>
        </a:defRPr>
      </a:lvl7pPr>
      <a:lvl8pPr marL="1371600" algn="l" rtl="0" eaLnBrk="1" fontAlgn="base" hangingPunct="1">
        <a:spcBef>
          <a:spcPct val="0"/>
        </a:spcBef>
        <a:spcAft>
          <a:spcPct val="0"/>
        </a:spcAft>
        <a:defRPr sz="4000" b="1">
          <a:solidFill>
            <a:srgbClr val="91278F"/>
          </a:solidFill>
          <a:latin typeface="Arial" charset="0"/>
          <a:ea typeface="ＭＳ Ｐゴシック" charset="0"/>
        </a:defRPr>
      </a:lvl8pPr>
      <a:lvl9pPr marL="1828800" algn="l" rtl="0" eaLnBrk="1" fontAlgn="base" hangingPunct="1">
        <a:spcBef>
          <a:spcPct val="0"/>
        </a:spcBef>
        <a:spcAft>
          <a:spcPct val="0"/>
        </a:spcAft>
        <a:defRPr sz="4000" b="1">
          <a:solidFill>
            <a:srgbClr val="91278F"/>
          </a:solidFill>
          <a:latin typeface="Arial" charset="0"/>
          <a:ea typeface="ＭＳ Ｐゴシック"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1" fontAlgn="base" hangingPunct="1">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1" fontAlgn="base" hangingPunct="1">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1" fontAlgn="base" hangingPunct="1">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95300" y="274638"/>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2051" name="Rectangle 3"/>
          <p:cNvSpPr>
            <a:spLocks noGrp="1" noChangeArrowheads="1"/>
          </p:cNvSpPr>
          <p:nvPr>
            <p:ph type="body" idx="1"/>
          </p:nvPr>
        </p:nvSpPr>
        <p:spPr bwMode="auto">
          <a:xfrm>
            <a:off x="495300" y="1600200"/>
            <a:ext cx="8915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21508" name="Rectangle 4"/>
          <p:cNvSpPr>
            <a:spLocks noGrp="1" noChangeArrowheads="1"/>
          </p:cNvSpPr>
          <p:nvPr>
            <p:ph type="dt" sz="half" idx="2"/>
          </p:nvPr>
        </p:nvSpPr>
        <p:spPr bwMode="auto">
          <a:xfrm>
            <a:off x="495300" y="6245225"/>
            <a:ext cx="2311400" cy="476250"/>
          </a:xfrm>
          <a:prstGeom prst="rect">
            <a:avLst/>
          </a:prstGeom>
          <a:noFill/>
          <a:ln>
            <a:noFill/>
          </a:ln>
          <a:effectLst/>
          <a:extLst>
            <a:ext uri="{FAA26D3D-D897-4be2-8F04-BA451C77F1D7}"/>
          </a:extLst>
        </p:spPr>
        <p:txBody>
          <a:bodyPr vert="horz" wrap="square" lIns="91440" tIns="45720" rIns="91440" bIns="45720" numCol="1" anchor="t" anchorCtr="0" compatLnSpc="1">
            <a:prstTxWarp prst="textNoShape">
              <a:avLst/>
            </a:prstTxWarp>
          </a:bodyPr>
          <a:lstStyle>
            <a:lvl1pPr eaLnBrk="1" hangingPunct="1">
              <a:defRPr sz="1400" b="0">
                <a:solidFill>
                  <a:schemeClr val="tx1"/>
                </a:solidFill>
                <a:latin typeface="Arial" charset="0"/>
                <a:ea typeface="ＭＳ Ｐゴシック" charset="0"/>
                <a:cs typeface="+mn-cs"/>
              </a:defRPr>
            </a:lvl1pPr>
          </a:lstStyle>
          <a:p>
            <a:pPr>
              <a:defRPr/>
            </a:pPr>
            <a:endParaRPr lang="en-GB"/>
          </a:p>
        </p:txBody>
      </p:sp>
      <p:sp>
        <p:nvSpPr>
          <p:cNvPr id="21509" name="Rectangle 5"/>
          <p:cNvSpPr>
            <a:spLocks noGrp="1" noChangeArrowheads="1"/>
          </p:cNvSpPr>
          <p:nvPr>
            <p:ph type="ftr" sz="quarter" idx="3"/>
          </p:nvPr>
        </p:nvSpPr>
        <p:spPr bwMode="auto">
          <a:xfrm>
            <a:off x="3384550" y="6245225"/>
            <a:ext cx="3136900" cy="476250"/>
          </a:xfrm>
          <a:prstGeom prst="rect">
            <a:avLst/>
          </a:prstGeom>
          <a:noFill/>
          <a:ln>
            <a:noFill/>
          </a:ln>
          <a:effectLst/>
          <a:extLst>
            <a:ext uri="{FAA26D3D-D897-4be2-8F04-BA451C77F1D7}"/>
          </a:extLst>
        </p:spPr>
        <p:txBody>
          <a:bodyPr vert="horz" wrap="square" lIns="91440" tIns="45720" rIns="91440" bIns="45720" numCol="1" anchor="t" anchorCtr="0" compatLnSpc="1">
            <a:prstTxWarp prst="textNoShape">
              <a:avLst/>
            </a:prstTxWarp>
          </a:bodyPr>
          <a:lstStyle>
            <a:lvl1pPr algn="ctr" eaLnBrk="1" hangingPunct="1">
              <a:defRPr sz="1400" b="0">
                <a:solidFill>
                  <a:schemeClr val="tx1"/>
                </a:solidFill>
                <a:latin typeface="Arial" charset="0"/>
                <a:ea typeface="ＭＳ Ｐゴシック" charset="0"/>
                <a:cs typeface="+mn-cs"/>
              </a:defRPr>
            </a:lvl1pPr>
          </a:lstStyle>
          <a:p>
            <a:pPr>
              <a:defRPr/>
            </a:pPr>
            <a:endParaRPr lang="en-GB"/>
          </a:p>
        </p:txBody>
      </p:sp>
      <p:sp>
        <p:nvSpPr>
          <p:cNvPr id="21510" name="Rectangle 6"/>
          <p:cNvSpPr>
            <a:spLocks noGrp="1" noChangeArrowheads="1"/>
          </p:cNvSpPr>
          <p:nvPr>
            <p:ph type="sldNum" sz="quarter" idx="4"/>
          </p:nvPr>
        </p:nvSpPr>
        <p:spPr bwMode="auto">
          <a:xfrm>
            <a:off x="7099300" y="6245225"/>
            <a:ext cx="2311400" cy="476250"/>
          </a:xfrm>
          <a:prstGeom prst="rect">
            <a:avLst/>
          </a:prstGeom>
          <a:noFill/>
          <a:ln>
            <a:noFill/>
          </a:ln>
          <a:effectLst/>
          <a:extLst>
            <a:ext uri="{FAA26D3D-D897-4be2-8F04-BA451C77F1D7}"/>
          </a:extLst>
        </p:spPr>
        <p:txBody>
          <a:bodyPr vert="horz" wrap="square" lIns="91440" tIns="45720" rIns="91440" bIns="45720" numCol="1" anchor="t" anchorCtr="0" compatLnSpc="1">
            <a:prstTxWarp prst="textNoShape">
              <a:avLst/>
            </a:prstTxWarp>
          </a:bodyPr>
          <a:lstStyle>
            <a:lvl1pPr algn="r" eaLnBrk="1" hangingPunct="1">
              <a:defRPr sz="1400" b="0">
                <a:solidFill>
                  <a:schemeClr val="tx1"/>
                </a:solidFill>
              </a:defRPr>
            </a:lvl1pPr>
          </a:lstStyle>
          <a:p>
            <a:fld id="{450BCE70-6BF4-459C-A3F5-3BA2CBC6036D}"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5pPr>
      <a:lvl6pPr marL="457200" algn="ctr" rtl="0" fontAlgn="base">
        <a:spcBef>
          <a:spcPct val="0"/>
        </a:spcBef>
        <a:spcAft>
          <a:spcPct val="0"/>
        </a:spcAft>
        <a:defRPr sz="4400">
          <a:solidFill>
            <a:schemeClr val="tx2"/>
          </a:solidFill>
          <a:latin typeface="Arial" charset="0"/>
          <a:ea typeface="ＭＳ Ｐゴシック" charset="0"/>
        </a:defRPr>
      </a:lvl6pPr>
      <a:lvl7pPr marL="914400" algn="ctr" rtl="0" fontAlgn="base">
        <a:spcBef>
          <a:spcPct val="0"/>
        </a:spcBef>
        <a:spcAft>
          <a:spcPct val="0"/>
        </a:spcAft>
        <a:defRPr sz="4400">
          <a:solidFill>
            <a:schemeClr val="tx2"/>
          </a:solidFill>
          <a:latin typeface="Arial" charset="0"/>
          <a:ea typeface="ＭＳ Ｐゴシック" charset="0"/>
        </a:defRPr>
      </a:lvl7pPr>
      <a:lvl8pPr marL="1371600" algn="ctr" rtl="0" fontAlgn="base">
        <a:spcBef>
          <a:spcPct val="0"/>
        </a:spcBef>
        <a:spcAft>
          <a:spcPct val="0"/>
        </a:spcAft>
        <a:defRPr sz="4400">
          <a:solidFill>
            <a:schemeClr val="tx2"/>
          </a:solidFill>
          <a:latin typeface="Arial" charset="0"/>
          <a:ea typeface="ＭＳ Ｐゴシック" charset="0"/>
        </a:defRPr>
      </a:lvl8pPr>
      <a:lvl9pPr marL="1828800" algn="ctr" rtl="0" fontAlgn="base">
        <a:spcBef>
          <a:spcPct val="0"/>
        </a:spcBef>
        <a:spcAft>
          <a:spcPct val="0"/>
        </a:spcAft>
        <a:defRPr sz="4400">
          <a:solidFill>
            <a:schemeClr val="tx2"/>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5"/>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2"/>
                </a:solidFill>
                <a:latin typeface="Arial" charset="0"/>
                <a:ea typeface="MS PGothic" pitchFamily="34" charset="-128"/>
              </a:defRPr>
            </a:lvl1pPr>
            <a:lvl2pPr marL="742950" indent="-285750">
              <a:defRPr sz="4400" b="1">
                <a:solidFill>
                  <a:schemeClr val="tx2"/>
                </a:solidFill>
                <a:latin typeface="Arial" charset="0"/>
                <a:ea typeface="MS PGothic" pitchFamily="34" charset="-128"/>
              </a:defRPr>
            </a:lvl2pPr>
            <a:lvl3pPr marL="1143000" indent="-228600">
              <a:defRPr sz="4400" b="1">
                <a:solidFill>
                  <a:schemeClr val="tx2"/>
                </a:solidFill>
                <a:latin typeface="Arial" charset="0"/>
                <a:ea typeface="MS PGothic" pitchFamily="34" charset="-128"/>
              </a:defRPr>
            </a:lvl3pPr>
            <a:lvl4pPr marL="1600200" indent="-228600">
              <a:defRPr sz="4400" b="1">
                <a:solidFill>
                  <a:schemeClr val="tx2"/>
                </a:solidFill>
                <a:latin typeface="Arial" charset="0"/>
                <a:ea typeface="MS PGothic" pitchFamily="34" charset="-128"/>
              </a:defRPr>
            </a:lvl4pPr>
            <a:lvl5pPr marL="2057400" indent="-228600">
              <a:defRPr sz="4400" b="1">
                <a:solidFill>
                  <a:schemeClr val="tx2"/>
                </a:solidFill>
                <a:latin typeface="Arial" charset="0"/>
                <a:ea typeface="MS PGothic" pitchFamily="34" charset="-128"/>
              </a:defRPr>
            </a:lvl5pPr>
            <a:lvl6pPr marL="2514600" indent="-228600" eaLnBrk="0" fontAlgn="base" hangingPunct="0">
              <a:spcBef>
                <a:spcPct val="0"/>
              </a:spcBef>
              <a:spcAft>
                <a:spcPct val="0"/>
              </a:spcAft>
              <a:defRPr sz="4400" b="1">
                <a:solidFill>
                  <a:schemeClr val="tx2"/>
                </a:solidFill>
                <a:latin typeface="Arial" charset="0"/>
                <a:ea typeface="MS PGothic" pitchFamily="34" charset="-128"/>
              </a:defRPr>
            </a:lvl6pPr>
            <a:lvl7pPr marL="2971800" indent="-228600" eaLnBrk="0" fontAlgn="base" hangingPunct="0">
              <a:spcBef>
                <a:spcPct val="0"/>
              </a:spcBef>
              <a:spcAft>
                <a:spcPct val="0"/>
              </a:spcAft>
              <a:defRPr sz="4400" b="1">
                <a:solidFill>
                  <a:schemeClr val="tx2"/>
                </a:solidFill>
                <a:latin typeface="Arial" charset="0"/>
                <a:ea typeface="MS PGothic" pitchFamily="34" charset="-128"/>
              </a:defRPr>
            </a:lvl7pPr>
            <a:lvl8pPr marL="3429000" indent="-228600" eaLnBrk="0" fontAlgn="base" hangingPunct="0">
              <a:spcBef>
                <a:spcPct val="0"/>
              </a:spcBef>
              <a:spcAft>
                <a:spcPct val="0"/>
              </a:spcAft>
              <a:defRPr sz="4400" b="1">
                <a:solidFill>
                  <a:schemeClr val="tx2"/>
                </a:solidFill>
                <a:latin typeface="Arial" charset="0"/>
                <a:ea typeface="MS PGothic" pitchFamily="34" charset="-128"/>
              </a:defRPr>
            </a:lvl8pPr>
            <a:lvl9pPr marL="3886200" indent="-228600" eaLnBrk="0" fontAlgn="base" hangingPunct="0">
              <a:spcBef>
                <a:spcPct val="0"/>
              </a:spcBef>
              <a:spcAft>
                <a:spcPct val="0"/>
              </a:spcAft>
              <a:defRPr sz="4400" b="1">
                <a:solidFill>
                  <a:schemeClr val="tx2"/>
                </a:solidFill>
                <a:latin typeface="Arial" charset="0"/>
                <a:ea typeface="MS PGothic" pitchFamily="34" charset="-128"/>
              </a:defRPr>
            </a:lvl9pPr>
          </a:lstStyle>
          <a:p>
            <a:r>
              <a:rPr lang="en-GB" altLang="en-US" sz="1400" b="0" smtClean="0">
                <a:solidFill>
                  <a:schemeClr val="bg1"/>
                </a:solidFill>
              </a:rPr>
              <a:t>Date</a:t>
            </a:r>
          </a:p>
        </p:txBody>
      </p:sp>
      <p:sp>
        <p:nvSpPr>
          <p:cNvPr id="4099" name="Date Placeholder 6"/>
          <p:cNvSpPr>
            <a:spLocks noGrp="1" noChangeArrowheads="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2"/>
                </a:solidFill>
                <a:latin typeface="Arial" charset="0"/>
                <a:ea typeface="MS PGothic" pitchFamily="34" charset="-128"/>
              </a:defRPr>
            </a:lvl1pPr>
            <a:lvl2pPr marL="742950" indent="-285750">
              <a:defRPr sz="4400" b="1">
                <a:solidFill>
                  <a:schemeClr val="tx2"/>
                </a:solidFill>
                <a:latin typeface="Arial" charset="0"/>
                <a:ea typeface="MS PGothic" pitchFamily="34" charset="-128"/>
              </a:defRPr>
            </a:lvl2pPr>
            <a:lvl3pPr marL="1143000" indent="-228600">
              <a:defRPr sz="4400" b="1">
                <a:solidFill>
                  <a:schemeClr val="tx2"/>
                </a:solidFill>
                <a:latin typeface="Arial" charset="0"/>
                <a:ea typeface="MS PGothic" pitchFamily="34" charset="-128"/>
              </a:defRPr>
            </a:lvl3pPr>
            <a:lvl4pPr marL="1600200" indent="-228600">
              <a:defRPr sz="4400" b="1">
                <a:solidFill>
                  <a:schemeClr val="tx2"/>
                </a:solidFill>
                <a:latin typeface="Arial" charset="0"/>
                <a:ea typeface="MS PGothic" pitchFamily="34" charset="-128"/>
              </a:defRPr>
            </a:lvl4pPr>
            <a:lvl5pPr marL="2057400" indent="-228600">
              <a:defRPr sz="4400" b="1">
                <a:solidFill>
                  <a:schemeClr val="tx2"/>
                </a:solidFill>
                <a:latin typeface="Arial" charset="0"/>
                <a:ea typeface="MS PGothic" pitchFamily="34" charset="-128"/>
              </a:defRPr>
            </a:lvl5pPr>
            <a:lvl6pPr marL="2514600" indent="-228600" eaLnBrk="0" fontAlgn="base" hangingPunct="0">
              <a:spcBef>
                <a:spcPct val="0"/>
              </a:spcBef>
              <a:spcAft>
                <a:spcPct val="0"/>
              </a:spcAft>
              <a:defRPr sz="4400" b="1">
                <a:solidFill>
                  <a:schemeClr val="tx2"/>
                </a:solidFill>
                <a:latin typeface="Arial" charset="0"/>
                <a:ea typeface="MS PGothic" pitchFamily="34" charset="-128"/>
              </a:defRPr>
            </a:lvl6pPr>
            <a:lvl7pPr marL="2971800" indent="-228600" eaLnBrk="0" fontAlgn="base" hangingPunct="0">
              <a:spcBef>
                <a:spcPct val="0"/>
              </a:spcBef>
              <a:spcAft>
                <a:spcPct val="0"/>
              </a:spcAft>
              <a:defRPr sz="4400" b="1">
                <a:solidFill>
                  <a:schemeClr val="tx2"/>
                </a:solidFill>
                <a:latin typeface="Arial" charset="0"/>
                <a:ea typeface="MS PGothic" pitchFamily="34" charset="-128"/>
              </a:defRPr>
            </a:lvl7pPr>
            <a:lvl8pPr marL="3429000" indent="-228600" eaLnBrk="0" fontAlgn="base" hangingPunct="0">
              <a:spcBef>
                <a:spcPct val="0"/>
              </a:spcBef>
              <a:spcAft>
                <a:spcPct val="0"/>
              </a:spcAft>
              <a:defRPr sz="4400" b="1">
                <a:solidFill>
                  <a:schemeClr val="tx2"/>
                </a:solidFill>
                <a:latin typeface="Arial" charset="0"/>
                <a:ea typeface="MS PGothic" pitchFamily="34" charset="-128"/>
              </a:defRPr>
            </a:lvl8pPr>
            <a:lvl9pPr marL="3886200" indent="-228600" eaLnBrk="0" fontAlgn="base" hangingPunct="0">
              <a:spcBef>
                <a:spcPct val="0"/>
              </a:spcBef>
              <a:spcAft>
                <a:spcPct val="0"/>
              </a:spcAft>
              <a:defRPr sz="4400" b="1">
                <a:solidFill>
                  <a:schemeClr val="tx2"/>
                </a:solidFill>
                <a:latin typeface="Arial" charset="0"/>
                <a:ea typeface="MS PGothic" pitchFamily="34" charset="-128"/>
              </a:defRPr>
            </a:lvl9pPr>
          </a:lstStyle>
          <a:p>
            <a:r>
              <a:rPr lang="en-GB" altLang="en-US" sz="1400" b="0" smtClean="0">
                <a:solidFill>
                  <a:schemeClr val="bg1"/>
                </a:solidFill>
              </a:rPr>
              <a:t>www.local.gov.uk</a:t>
            </a:r>
          </a:p>
        </p:txBody>
      </p:sp>
      <p:sp>
        <p:nvSpPr>
          <p:cNvPr id="15362" name="Rectangle 2"/>
          <p:cNvSpPr>
            <a:spLocks noGrp="1" noChangeArrowheads="1"/>
          </p:cNvSpPr>
          <p:nvPr>
            <p:ph type="ctrTitle"/>
          </p:nvPr>
        </p:nvSpPr>
        <p:spPr>
          <a:xfrm>
            <a:off x="1069975" y="2276475"/>
            <a:ext cx="8420100" cy="2016125"/>
          </a:xfrm>
          <a:extLst>
            <a:ext uri="{FAA26D3D-D897-4be2-8F04-BA451C77F1D7}"/>
          </a:extLst>
        </p:spPr>
        <p:txBody>
          <a:bodyPr/>
          <a:lstStyle/>
          <a:p>
            <a:pPr eaLnBrk="1" hangingPunct="1">
              <a:defRPr/>
            </a:pPr>
            <a:r>
              <a:rPr lang="en-GB" dirty="0" smtClean="0">
                <a:solidFill>
                  <a:srgbClr val="9B2C98"/>
                </a:solidFill>
                <a:ea typeface="+mj-ea"/>
                <a:cs typeface="+mj-cs"/>
              </a:rPr>
              <a:t>Sean McLaughlin, Corporate Director of Housing and Social Services, Islington Council</a:t>
            </a:r>
            <a:endParaRPr lang="en-GB" dirty="0" smtClean="0">
              <a:solidFill>
                <a:srgbClr val="9B2C98"/>
              </a:solidFill>
              <a:ea typeface="+mj-ea"/>
              <a:cs typeface="+mj-cs"/>
            </a:endParaRPr>
          </a:p>
        </p:txBody>
      </p:sp>
      <p:sp>
        <p:nvSpPr>
          <p:cNvPr id="15363" name="Rectangle 3"/>
          <p:cNvSpPr>
            <a:spLocks noGrp="1" noChangeArrowheads="1"/>
          </p:cNvSpPr>
          <p:nvPr>
            <p:ph type="subTitle" idx="1"/>
          </p:nvPr>
        </p:nvSpPr>
        <p:spPr>
          <a:xfrm>
            <a:off x="1069975" y="4149725"/>
            <a:ext cx="6934200" cy="1727200"/>
          </a:xfrm>
          <a:extLst>
            <a:ext uri="{FAA26D3D-D897-4be2-8F04-BA451C77F1D7}"/>
          </a:extLst>
        </p:spPr>
        <p:txBody>
          <a:bodyPr/>
          <a:lstStyle/>
          <a:p>
            <a:pPr eaLnBrk="1" hangingPunct="1">
              <a:defRPr/>
            </a:pPr>
            <a:endParaRPr lang="en-GB" dirty="0">
              <a:solidFill>
                <a:srgbClr val="9B2C98"/>
              </a:solidFill>
              <a:ea typeface="+mn-ea"/>
              <a:cs typeface="+mn-cs"/>
            </a:endParaRPr>
          </a:p>
        </p:txBody>
      </p:sp>
      <p:sp>
        <p:nvSpPr>
          <p:cNvPr id="4102" name="Text Box 4"/>
          <p:cNvSpPr txBox="1">
            <a:spLocks noChangeArrowheads="1"/>
          </p:cNvSpPr>
          <p:nvPr/>
        </p:nvSpPr>
        <p:spPr bwMode="auto">
          <a:xfrm>
            <a:off x="1136650" y="6249988"/>
            <a:ext cx="20875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2"/>
                </a:solidFill>
                <a:latin typeface="Arial" charset="0"/>
                <a:ea typeface="MS PGothic" pitchFamily="34" charset="-128"/>
              </a:defRPr>
            </a:lvl1pPr>
            <a:lvl2pPr marL="742950" indent="-285750">
              <a:defRPr sz="4400" b="1">
                <a:solidFill>
                  <a:schemeClr val="tx2"/>
                </a:solidFill>
                <a:latin typeface="Arial" charset="0"/>
                <a:ea typeface="MS PGothic" pitchFamily="34" charset="-128"/>
              </a:defRPr>
            </a:lvl2pPr>
            <a:lvl3pPr marL="1143000" indent="-228600">
              <a:defRPr sz="4400" b="1">
                <a:solidFill>
                  <a:schemeClr val="tx2"/>
                </a:solidFill>
                <a:latin typeface="Arial" charset="0"/>
                <a:ea typeface="MS PGothic" pitchFamily="34" charset="-128"/>
              </a:defRPr>
            </a:lvl3pPr>
            <a:lvl4pPr marL="1600200" indent="-228600">
              <a:defRPr sz="4400" b="1">
                <a:solidFill>
                  <a:schemeClr val="tx2"/>
                </a:solidFill>
                <a:latin typeface="Arial" charset="0"/>
                <a:ea typeface="MS PGothic" pitchFamily="34" charset="-128"/>
              </a:defRPr>
            </a:lvl4pPr>
            <a:lvl5pPr marL="2057400" indent="-228600">
              <a:defRPr sz="4400" b="1">
                <a:solidFill>
                  <a:schemeClr val="tx2"/>
                </a:solidFill>
                <a:latin typeface="Arial" charset="0"/>
                <a:ea typeface="MS PGothic" pitchFamily="34" charset="-128"/>
              </a:defRPr>
            </a:lvl5pPr>
            <a:lvl6pPr marL="2514600" indent="-228600" eaLnBrk="0" fontAlgn="base" hangingPunct="0">
              <a:spcBef>
                <a:spcPct val="0"/>
              </a:spcBef>
              <a:spcAft>
                <a:spcPct val="0"/>
              </a:spcAft>
              <a:defRPr sz="4400" b="1">
                <a:solidFill>
                  <a:schemeClr val="tx2"/>
                </a:solidFill>
                <a:latin typeface="Arial" charset="0"/>
                <a:ea typeface="MS PGothic" pitchFamily="34" charset="-128"/>
              </a:defRPr>
            </a:lvl6pPr>
            <a:lvl7pPr marL="2971800" indent="-228600" eaLnBrk="0" fontAlgn="base" hangingPunct="0">
              <a:spcBef>
                <a:spcPct val="0"/>
              </a:spcBef>
              <a:spcAft>
                <a:spcPct val="0"/>
              </a:spcAft>
              <a:defRPr sz="4400" b="1">
                <a:solidFill>
                  <a:schemeClr val="tx2"/>
                </a:solidFill>
                <a:latin typeface="Arial" charset="0"/>
                <a:ea typeface="MS PGothic" pitchFamily="34" charset="-128"/>
              </a:defRPr>
            </a:lvl7pPr>
            <a:lvl8pPr marL="3429000" indent="-228600" eaLnBrk="0" fontAlgn="base" hangingPunct="0">
              <a:spcBef>
                <a:spcPct val="0"/>
              </a:spcBef>
              <a:spcAft>
                <a:spcPct val="0"/>
              </a:spcAft>
              <a:defRPr sz="4400" b="1">
                <a:solidFill>
                  <a:schemeClr val="tx2"/>
                </a:solidFill>
                <a:latin typeface="Arial" charset="0"/>
                <a:ea typeface="MS PGothic" pitchFamily="34" charset="-128"/>
              </a:defRPr>
            </a:lvl8pPr>
            <a:lvl9pPr marL="3886200" indent="-228600" eaLnBrk="0" fontAlgn="base" hangingPunct="0">
              <a:spcBef>
                <a:spcPct val="0"/>
              </a:spcBef>
              <a:spcAft>
                <a:spcPct val="0"/>
              </a:spcAft>
              <a:defRPr sz="4400" b="1">
                <a:solidFill>
                  <a:schemeClr val="tx2"/>
                </a:solidFill>
                <a:latin typeface="Arial" charset="0"/>
                <a:ea typeface="MS PGothic" pitchFamily="34" charset="-128"/>
              </a:defRPr>
            </a:lvl9pPr>
          </a:lstStyle>
          <a:p>
            <a:pPr eaLnBrk="1" hangingPunct="1">
              <a:spcBef>
                <a:spcPct val="50000"/>
              </a:spcBef>
            </a:pPr>
            <a:r>
              <a:rPr lang="en-GB" altLang="en-US" sz="1200">
                <a:solidFill>
                  <a:srgbClr val="9B2C98"/>
                </a:solidFill>
              </a:rPr>
              <a:t>Insert date</a:t>
            </a:r>
          </a:p>
        </p:txBody>
      </p:sp>
      <p:sp>
        <p:nvSpPr>
          <p:cNvPr id="4103" name="Text Box 5"/>
          <p:cNvSpPr txBox="1">
            <a:spLocks noChangeArrowheads="1"/>
          </p:cNvSpPr>
          <p:nvPr/>
        </p:nvSpPr>
        <p:spPr bwMode="auto">
          <a:xfrm>
            <a:off x="7400925" y="6308725"/>
            <a:ext cx="20875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2"/>
                </a:solidFill>
                <a:latin typeface="Arial" charset="0"/>
                <a:ea typeface="MS PGothic" pitchFamily="34" charset="-128"/>
              </a:defRPr>
            </a:lvl1pPr>
            <a:lvl2pPr marL="742950" indent="-285750">
              <a:defRPr sz="4400" b="1">
                <a:solidFill>
                  <a:schemeClr val="tx2"/>
                </a:solidFill>
                <a:latin typeface="Arial" charset="0"/>
                <a:ea typeface="MS PGothic" pitchFamily="34" charset="-128"/>
              </a:defRPr>
            </a:lvl2pPr>
            <a:lvl3pPr marL="1143000" indent="-228600">
              <a:defRPr sz="4400" b="1">
                <a:solidFill>
                  <a:schemeClr val="tx2"/>
                </a:solidFill>
                <a:latin typeface="Arial" charset="0"/>
                <a:ea typeface="MS PGothic" pitchFamily="34" charset="-128"/>
              </a:defRPr>
            </a:lvl3pPr>
            <a:lvl4pPr marL="1600200" indent="-228600">
              <a:defRPr sz="4400" b="1">
                <a:solidFill>
                  <a:schemeClr val="tx2"/>
                </a:solidFill>
                <a:latin typeface="Arial" charset="0"/>
                <a:ea typeface="MS PGothic" pitchFamily="34" charset="-128"/>
              </a:defRPr>
            </a:lvl4pPr>
            <a:lvl5pPr marL="2057400" indent="-228600">
              <a:defRPr sz="4400" b="1">
                <a:solidFill>
                  <a:schemeClr val="tx2"/>
                </a:solidFill>
                <a:latin typeface="Arial" charset="0"/>
                <a:ea typeface="MS PGothic" pitchFamily="34" charset="-128"/>
              </a:defRPr>
            </a:lvl5pPr>
            <a:lvl6pPr marL="2514600" indent="-228600" eaLnBrk="0" fontAlgn="base" hangingPunct="0">
              <a:spcBef>
                <a:spcPct val="0"/>
              </a:spcBef>
              <a:spcAft>
                <a:spcPct val="0"/>
              </a:spcAft>
              <a:defRPr sz="4400" b="1">
                <a:solidFill>
                  <a:schemeClr val="tx2"/>
                </a:solidFill>
                <a:latin typeface="Arial" charset="0"/>
                <a:ea typeface="MS PGothic" pitchFamily="34" charset="-128"/>
              </a:defRPr>
            </a:lvl6pPr>
            <a:lvl7pPr marL="2971800" indent="-228600" eaLnBrk="0" fontAlgn="base" hangingPunct="0">
              <a:spcBef>
                <a:spcPct val="0"/>
              </a:spcBef>
              <a:spcAft>
                <a:spcPct val="0"/>
              </a:spcAft>
              <a:defRPr sz="4400" b="1">
                <a:solidFill>
                  <a:schemeClr val="tx2"/>
                </a:solidFill>
                <a:latin typeface="Arial" charset="0"/>
                <a:ea typeface="MS PGothic" pitchFamily="34" charset="-128"/>
              </a:defRPr>
            </a:lvl7pPr>
            <a:lvl8pPr marL="3429000" indent="-228600" eaLnBrk="0" fontAlgn="base" hangingPunct="0">
              <a:spcBef>
                <a:spcPct val="0"/>
              </a:spcBef>
              <a:spcAft>
                <a:spcPct val="0"/>
              </a:spcAft>
              <a:defRPr sz="4400" b="1">
                <a:solidFill>
                  <a:schemeClr val="tx2"/>
                </a:solidFill>
                <a:latin typeface="Arial" charset="0"/>
                <a:ea typeface="MS PGothic" pitchFamily="34" charset="-128"/>
              </a:defRPr>
            </a:lvl8pPr>
            <a:lvl9pPr marL="3886200" indent="-228600" eaLnBrk="0" fontAlgn="base" hangingPunct="0">
              <a:spcBef>
                <a:spcPct val="0"/>
              </a:spcBef>
              <a:spcAft>
                <a:spcPct val="0"/>
              </a:spcAft>
              <a:defRPr sz="4400" b="1">
                <a:solidFill>
                  <a:schemeClr val="tx2"/>
                </a:solidFill>
                <a:latin typeface="Arial" charset="0"/>
                <a:ea typeface="MS PGothic" pitchFamily="34" charset="-128"/>
              </a:defRPr>
            </a:lvl9pPr>
          </a:lstStyle>
          <a:p>
            <a:pPr algn="r" eaLnBrk="1" hangingPunct="1">
              <a:spcBef>
                <a:spcPct val="50000"/>
              </a:spcBef>
            </a:pPr>
            <a:r>
              <a:rPr lang="en-GB" altLang="en-US" sz="1200">
                <a:solidFill>
                  <a:srgbClr val="9B2C98"/>
                </a:solidFill>
              </a:rPr>
              <a:t>www.local.gov.uk</a:t>
            </a:r>
          </a:p>
        </p:txBody>
      </p:sp>
      <p:pic>
        <p:nvPicPr>
          <p:cNvPr id="4104" name="Picture 7" descr="V:\LGA\Programme Team\Team\Community Wellbeing\Transforming Care\Logos &amp; signatures\Logos\ADASS LOGO_new spac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0925" y="260350"/>
            <a:ext cx="216852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GB" altLang="en-US" sz="3200" dirty="0" smtClean="0"/>
              <a:t>WELCOME AND OVERVIEW</a:t>
            </a:r>
            <a:endParaRPr lang="en-GB" altLang="en-US" sz="3200" dirty="0" smtClean="0"/>
          </a:p>
        </p:txBody>
      </p:sp>
      <p:sp>
        <p:nvSpPr>
          <p:cNvPr id="3" name="Content Placeholder 2">
            <a:extLst>
              <a:ext uri="{FF2B5EF4-FFF2-40B4-BE49-F238E27FC236}"/>
            </a:extLst>
          </p:cNvPr>
          <p:cNvSpPr>
            <a:spLocks noGrp="1"/>
          </p:cNvSpPr>
          <p:nvPr>
            <p:ph idx="1"/>
          </p:nvPr>
        </p:nvSpPr>
        <p:spPr/>
        <p:txBody>
          <a:bodyPr>
            <a:normAutofit/>
          </a:bodyPr>
          <a:lstStyle/>
          <a:p>
            <a:r>
              <a:rPr lang="en-GB" sz="2400" dirty="0" smtClean="0"/>
              <a:t>One of aims of Transforming </a:t>
            </a:r>
            <a:r>
              <a:rPr lang="en-GB" sz="2400" dirty="0"/>
              <a:t>Care </a:t>
            </a:r>
            <a:r>
              <a:rPr lang="en-GB" sz="2400" dirty="0" smtClean="0"/>
              <a:t>programme is  </a:t>
            </a:r>
            <a:r>
              <a:rPr lang="en-GB" sz="2400" dirty="0"/>
              <a:t>to support people who have a learning disability and/or autism to return to their </a:t>
            </a:r>
            <a:r>
              <a:rPr lang="en-GB" sz="2400" dirty="0" smtClean="0"/>
              <a:t>communities</a:t>
            </a:r>
          </a:p>
          <a:p>
            <a:r>
              <a:rPr lang="en-GB" sz="2400" dirty="0" smtClean="0"/>
              <a:t>Financial arrangements are crucial to support process</a:t>
            </a:r>
          </a:p>
          <a:p>
            <a:r>
              <a:rPr lang="en-GB" sz="2400" dirty="0" smtClean="0"/>
              <a:t>LGA </a:t>
            </a:r>
            <a:r>
              <a:rPr lang="en-GB" sz="2400" dirty="0"/>
              <a:t>and ADASS are holding a finance workshop in each </a:t>
            </a:r>
            <a:r>
              <a:rPr lang="en-GB" sz="2400" dirty="0" smtClean="0"/>
              <a:t>region </a:t>
            </a:r>
            <a:r>
              <a:rPr lang="en-GB" sz="2400" dirty="0"/>
              <a:t>in partnership with each ADASS Branch</a:t>
            </a:r>
            <a:r>
              <a:rPr lang="en-GB" sz="2400" dirty="0" smtClean="0"/>
              <a:t>.</a:t>
            </a:r>
            <a:endParaRPr lang="en-GB" sz="2400" dirty="0"/>
          </a:p>
        </p:txBody>
      </p:sp>
      <p:pic>
        <p:nvPicPr>
          <p:cNvPr id="5124" name="Picture 3" descr="V:\LGA\Programme Team\Team\Community Wellbeing\Transforming Care\Logos &amp; signatures\Logos\ADASS LOGO_new spac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7188" y="0"/>
            <a:ext cx="1582737"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GB" altLang="en-US" sz="3200" dirty="0" smtClean="0"/>
              <a:t>OVERVIEW</a:t>
            </a:r>
            <a:endParaRPr lang="en-GB" altLang="en-US" sz="3200" dirty="0" smtClean="0"/>
          </a:p>
        </p:txBody>
      </p:sp>
      <p:sp>
        <p:nvSpPr>
          <p:cNvPr id="3" name="Content Placeholder 2">
            <a:extLst>
              <a:ext uri="{FF2B5EF4-FFF2-40B4-BE49-F238E27FC236}"/>
            </a:extLst>
          </p:cNvPr>
          <p:cNvSpPr>
            <a:spLocks noGrp="1"/>
          </p:cNvSpPr>
          <p:nvPr>
            <p:ph idx="1"/>
          </p:nvPr>
        </p:nvSpPr>
        <p:spPr>
          <a:xfrm>
            <a:off x="584200" y="1844675"/>
            <a:ext cx="8915400" cy="4281488"/>
          </a:xfrm>
        </p:spPr>
        <p:txBody>
          <a:bodyPr>
            <a:normAutofit/>
          </a:bodyPr>
          <a:lstStyle/>
          <a:p>
            <a:pPr>
              <a:defRPr/>
            </a:pPr>
            <a:r>
              <a:rPr lang="en-GB" sz="2000" dirty="0"/>
              <a:t>There are practical problems and challenges for </a:t>
            </a:r>
            <a:r>
              <a:rPr lang="en-GB" sz="2000" dirty="0" smtClean="0"/>
              <a:t>Local Authorities in </a:t>
            </a:r>
            <a:r>
              <a:rPr lang="en-GB" sz="2000" dirty="0"/>
              <a:t>TCPs </a:t>
            </a:r>
            <a:r>
              <a:rPr lang="en-GB" sz="2000" dirty="0" smtClean="0"/>
              <a:t>regarding the financial arrangements needed to implement Building the Right Support </a:t>
            </a:r>
          </a:p>
          <a:p>
            <a:pPr>
              <a:defRPr/>
            </a:pPr>
            <a:r>
              <a:rPr lang="en-GB" sz="2000" dirty="0" smtClean="0"/>
              <a:t>The aim of today is to:</a:t>
            </a:r>
          </a:p>
          <a:p>
            <a:pPr lvl="0">
              <a:buFont typeface="Courier New" panose="02070309020205020404" pitchFamily="49" charset="0"/>
              <a:buChar char="o"/>
            </a:pPr>
            <a:r>
              <a:rPr lang="en-GB" sz="2000" dirty="0"/>
              <a:t>provide practical support and guidance;</a:t>
            </a:r>
          </a:p>
          <a:p>
            <a:pPr lvl="0">
              <a:buFont typeface="Courier New" panose="02070309020205020404" pitchFamily="49" charset="0"/>
              <a:buChar char="o"/>
            </a:pPr>
            <a:r>
              <a:rPr lang="en-GB" sz="2000" dirty="0"/>
              <a:t>support discussion on what a reasonable funding arrangement would look like; </a:t>
            </a:r>
            <a:endParaRPr lang="en-GB" sz="2000" dirty="0" smtClean="0"/>
          </a:p>
          <a:p>
            <a:pPr lvl="0">
              <a:buFont typeface="Courier New" panose="02070309020205020404" pitchFamily="49" charset="0"/>
              <a:buChar char="o"/>
            </a:pPr>
            <a:r>
              <a:rPr lang="en-GB" sz="2000" dirty="0" smtClean="0"/>
              <a:t>share </a:t>
            </a:r>
            <a:r>
              <a:rPr lang="en-GB" sz="2000" dirty="0"/>
              <a:t>local approaches and progress - for example, </a:t>
            </a:r>
            <a:r>
              <a:rPr lang="en-GB" sz="2000" dirty="0" smtClean="0"/>
              <a:t>the </a:t>
            </a:r>
            <a:r>
              <a:rPr lang="en-GB" sz="2000" dirty="0"/>
              <a:t>development of risk share and section 75 </a:t>
            </a:r>
            <a:r>
              <a:rPr lang="en-GB" sz="2000" dirty="0" smtClean="0"/>
              <a:t>agreements</a:t>
            </a:r>
          </a:p>
          <a:p>
            <a:pPr lvl="0">
              <a:buFont typeface="Courier New" panose="02070309020205020404" pitchFamily="49" charset="0"/>
              <a:buChar char="o"/>
            </a:pPr>
            <a:r>
              <a:rPr lang="en-GB" sz="2000" dirty="0" smtClean="0"/>
              <a:t>Support the process to help individuals who often haven’t been well served by the state and public bodies up to now to have better lives</a:t>
            </a:r>
          </a:p>
          <a:p>
            <a:endParaRPr lang="en-GB" sz="2000" dirty="0"/>
          </a:p>
          <a:p>
            <a:pPr marL="0" lvl="0" indent="0">
              <a:buNone/>
            </a:pPr>
            <a:endParaRPr lang="en-GB" sz="1800" dirty="0"/>
          </a:p>
          <a:p>
            <a:pPr lvl="0">
              <a:buFont typeface="Arial" panose="020B0604020202020204" pitchFamily="34" charset="0"/>
              <a:buChar char="•"/>
            </a:pPr>
            <a:endParaRPr lang="en-GB" sz="1800" dirty="0"/>
          </a:p>
          <a:p>
            <a:pPr>
              <a:defRPr/>
            </a:pPr>
            <a:endParaRPr lang="en-GB" sz="1800" dirty="0"/>
          </a:p>
          <a:p>
            <a:pPr eaLnBrk="1" hangingPunct="1">
              <a:defRPr/>
            </a:pPr>
            <a:endParaRPr lang="en-GB" sz="1625" dirty="0"/>
          </a:p>
        </p:txBody>
      </p:sp>
      <p:pic>
        <p:nvPicPr>
          <p:cNvPr id="614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02600" y="44450"/>
            <a:ext cx="1531938"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normAutofit/>
          </a:bodyPr>
          <a:lstStyle/>
          <a:p>
            <a:pPr eaLnBrk="1" hangingPunct="1">
              <a:defRPr/>
            </a:pPr>
            <a:r>
              <a:rPr lang="en-GB" sz="3200" dirty="0" smtClean="0"/>
              <a:t>CONTEXT</a:t>
            </a:r>
            <a:endParaRPr lang="en-GB" sz="3200" dirty="0"/>
          </a:p>
        </p:txBody>
      </p:sp>
      <p:sp>
        <p:nvSpPr>
          <p:cNvPr id="3" name="Content Placeholder 2">
            <a:extLst>
              <a:ext uri="{FF2B5EF4-FFF2-40B4-BE49-F238E27FC236}"/>
            </a:extLst>
          </p:cNvPr>
          <p:cNvSpPr>
            <a:spLocks noGrp="1"/>
          </p:cNvSpPr>
          <p:nvPr>
            <p:ph idx="1"/>
          </p:nvPr>
        </p:nvSpPr>
        <p:spPr/>
        <p:txBody>
          <a:bodyPr>
            <a:normAutofit/>
          </a:bodyPr>
          <a:lstStyle/>
          <a:p>
            <a:pPr marL="0" indent="0">
              <a:buNone/>
            </a:pPr>
            <a:r>
              <a:rPr lang="en-GB" sz="1800" i="1" dirty="0" smtClean="0"/>
              <a:t>Building </a:t>
            </a:r>
            <a:r>
              <a:rPr lang="en-GB" sz="1800" i="1" dirty="0"/>
              <a:t>the Right</a:t>
            </a:r>
            <a:r>
              <a:rPr lang="en-GB" sz="1800" dirty="0"/>
              <a:t> </a:t>
            </a:r>
            <a:r>
              <a:rPr lang="en-GB" sz="1800" i="1" dirty="0" smtClean="0"/>
              <a:t>Support</a:t>
            </a:r>
            <a:r>
              <a:rPr lang="en-GB" sz="1800" dirty="0" smtClean="0"/>
              <a:t> says </a:t>
            </a:r>
            <a:r>
              <a:rPr lang="en-GB" sz="1800" dirty="0"/>
              <a:t>that: </a:t>
            </a:r>
          </a:p>
          <a:p>
            <a:pPr marL="0" indent="0">
              <a:buNone/>
            </a:pPr>
            <a:endParaRPr lang="en-GB" sz="1800" dirty="0"/>
          </a:p>
          <a:p>
            <a:pPr lvl="0"/>
            <a:r>
              <a:rPr lang="en-GB" sz="1800" dirty="0"/>
              <a:t>“Local transforming care partnerships will be asked to use the total sum of money they spend as a whole system on people with a learning disability and/or autism to deliver care in a different way that achieves better results”.  </a:t>
            </a:r>
          </a:p>
          <a:p>
            <a:pPr marL="0" indent="0">
              <a:buNone/>
            </a:pPr>
            <a:endParaRPr lang="en-GB" sz="1800" dirty="0"/>
          </a:p>
          <a:p>
            <a:pPr lvl="0"/>
            <a:r>
              <a:rPr lang="en-GB" sz="1800" dirty="0"/>
              <a:t>“The arrangements for pooled budgets will need to be agreed and negotiated locally to ensure that no partner is disadvantaged by the arrangements and that the risks are shared across the partnership.”</a:t>
            </a:r>
          </a:p>
          <a:p>
            <a:pPr marL="0" indent="0">
              <a:buNone/>
            </a:pPr>
            <a:endParaRPr lang="en-GB" sz="1800" dirty="0"/>
          </a:p>
          <a:p>
            <a:pPr marL="0" indent="0" eaLnBrk="1" hangingPunct="1">
              <a:buFontTx/>
              <a:buNone/>
              <a:defRPr/>
            </a:pPr>
            <a:endParaRPr lang="en-GB" sz="1625" dirty="0"/>
          </a:p>
        </p:txBody>
      </p:sp>
      <p:pic>
        <p:nvPicPr>
          <p:cNvPr id="717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51775" y="0"/>
            <a:ext cx="1628775"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584200" y="1052513"/>
            <a:ext cx="8915400" cy="1008062"/>
          </a:xfrm>
        </p:spPr>
        <p:txBody>
          <a:bodyPr/>
          <a:lstStyle/>
          <a:p>
            <a:pPr eaLnBrk="1" hangingPunct="1"/>
            <a:r>
              <a:rPr lang="en-GB" altLang="en-US" sz="3200" dirty="0" smtClean="0"/>
              <a:t>RELATED ACTIVITY</a:t>
            </a:r>
            <a:endParaRPr lang="en-GB" altLang="en-US" sz="3200" dirty="0" smtClean="0"/>
          </a:p>
        </p:txBody>
      </p:sp>
      <p:sp>
        <p:nvSpPr>
          <p:cNvPr id="8195" name="Content Placeholder 2"/>
          <p:cNvSpPr>
            <a:spLocks noGrp="1"/>
          </p:cNvSpPr>
          <p:nvPr>
            <p:ph idx="1"/>
          </p:nvPr>
        </p:nvSpPr>
        <p:spPr>
          <a:xfrm>
            <a:off x="584200" y="2349500"/>
            <a:ext cx="8915400" cy="3776663"/>
          </a:xfrm>
        </p:spPr>
        <p:txBody>
          <a:bodyPr/>
          <a:lstStyle/>
          <a:p>
            <a:r>
              <a:rPr lang="en-GB" sz="2000" dirty="0"/>
              <a:t>NHSE have recently </a:t>
            </a:r>
            <a:r>
              <a:rPr lang="en-GB" sz="2000" dirty="0" smtClean="0"/>
              <a:t>published the </a:t>
            </a:r>
            <a:r>
              <a:rPr lang="en-GB" sz="2000" dirty="0"/>
              <a:t>Funding Transfer Agreement </a:t>
            </a:r>
            <a:endParaRPr lang="en-GB" sz="2000" dirty="0" smtClean="0"/>
          </a:p>
          <a:p>
            <a:r>
              <a:rPr lang="en-GB" sz="2000" dirty="0" smtClean="0"/>
              <a:t>Sets </a:t>
            </a:r>
            <a:r>
              <a:rPr lang="en-GB" sz="2000" dirty="0"/>
              <a:t>out the national process for the transfer of funding from Specialised Commissioning (SC) to local Transforming Care Partnerships (</a:t>
            </a:r>
            <a:r>
              <a:rPr lang="en-GB" sz="2000" dirty="0" smtClean="0"/>
              <a:t>TCPs)</a:t>
            </a:r>
          </a:p>
          <a:p>
            <a:r>
              <a:rPr lang="en-GB" sz="2000" dirty="0" smtClean="0"/>
              <a:t>Transferred </a:t>
            </a:r>
            <a:r>
              <a:rPr lang="en-GB" sz="2000" dirty="0"/>
              <a:t>funds will form part of the overall resource TCPs utilise to implement their local </a:t>
            </a:r>
            <a:r>
              <a:rPr lang="en-GB" sz="2000" dirty="0" smtClean="0"/>
              <a:t>plans</a:t>
            </a:r>
          </a:p>
          <a:p>
            <a:r>
              <a:rPr lang="en-GB" sz="2000" dirty="0" smtClean="0"/>
              <a:t>Any </a:t>
            </a:r>
            <a:r>
              <a:rPr lang="en-GB" sz="2000" dirty="0"/>
              <a:t>transfer of resources to local authorities will need to be supported through the relevant local mechanisms (i.e. a section 75 or 265 agreement</a:t>
            </a:r>
            <a:r>
              <a:rPr lang="en-GB" sz="2000" dirty="0" smtClean="0"/>
              <a:t>)</a:t>
            </a:r>
          </a:p>
          <a:p>
            <a:r>
              <a:rPr lang="en-GB" sz="2000" dirty="0" smtClean="0"/>
              <a:t>London TCP </a:t>
            </a:r>
            <a:r>
              <a:rPr lang="en-GB" sz="2000" dirty="0"/>
              <a:t>partners are at different stages of working towards </a:t>
            </a:r>
            <a:r>
              <a:rPr lang="en-GB" sz="2000" dirty="0" smtClean="0"/>
              <a:t>shared agreements</a:t>
            </a:r>
            <a:endParaRPr lang="en-GB" altLang="en-US" sz="2000" dirty="0" smtClean="0"/>
          </a:p>
        </p:txBody>
      </p:sp>
      <p:pic>
        <p:nvPicPr>
          <p:cNvPr id="8196" name="Picture 3" descr="V:\LGA\Programme Team\Team\Community Wellbeing\Transforming Care\Logos &amp; signatures\Logos\ADASS LOGO_new spac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1650" y="120650"/>
            <a:ext cx="15113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584200" y="1052513"/>
            <a:ext cx="8915400" cy="1008062"/>
          </a:xfrm>
        </p:spPr>
        <p:txBody>
          <a:bodyPr/>
          <a:lstStyle/>
          <a:p>
            <a:pPr eaLnBrk="1" hangingPunct="1"/>
            <a:r>
              <a:rPr lang="en-GB" altLang="en-US" sz="3200" dirty="0" smtClean="0"/>
              <a:t>RELATED ACTIVITY Continued</a:t>
            </a:r>
            <a:endParaRPr lang="en-GB" altLang="en-US" sz="3200" dirty="0" smtClean="0"/>
          </a:p>
        </p:txBody>
      </p:sp>
      <p:sp>
        <p:nvSpPr>
          <p:cNvPr id="8195" name="Content Placeholder 2"/>
          <p:cNvSpPr>
            <a:spLocks noGrp="1"/>
          </p:cNvSpPr>
          <p:nvPr>
            <p:ph idx="1"/>
          </p:nvPr>
        </p:nvSpPr>
        <p:spPr>
          <a:xfrm>
            <a:off x="584200" y="2349500"/>
            <a:ext cx="8915400" cy="3776663"/>
          </a:xfrm>
        </p:spPr>
        <p:txBody>
          <a:bodyPr/>
          <a:lstStyle/>
          <a:p>
            <a:r>
              <a:rPr lang="en-GB" sz="2000" dirty="0"/>
              <a:t>NHSE </a:t>
            </a:r>
            <a:r>
              <a:rPr lang="en-GB" sz="2000" dirty="0" smtClean="0"/>
              <a:t>London region are developing  principles for pooled budget alignment for the London region</a:t>
            </a:r>
          </a:p>
          <a:p>
            <a:r>
              <a:rPr lang="en-GB" sz="2000" dirty="0" smtClean="0"/>
              <a:t>The aim of the document is to agree a local mechanism between NHSE Specialised Commissioning and the 6 London TCP’s to ensure patients are resettled into the community within an identified ring-fenced budget</a:t>
            </a:r>
          </a:p>
          <a:p>
            <a:endParaRPr lang="en-GB" sz="2000" dirty="0" smtClean="0"/>
          </a:p>
        </p:txBody>
      </p:sp>
      <p:pic>
        <p:nvPicPr>
          <p:cNvPr id="8196" name="Picture 3" descr="V:\LGA\Programme Team\Team\Community Wellbeing\Transforming Care\Logos &amp; signatures\Logos\ADASS LOGO_new spac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1650" y="120650"/>
            <a:ext cx="15113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0949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584200" y="1052513"/>
            <a:ext cx="8915400" cy="1008062"/>
          </a:xfrm>
        </p:spPr>
        <p:txBody>
          <a:bodyPr/>
          <a:lstStyle/>
          <a:p>
            <a:pPr eaLnBrk="1" hangingPunct="1"/>
            <a:r>
              <a:rPr lang="en-GB" altLang="en-US" sz="3200" dirty="0" smtClean="0"/>
              <a:t>FORMAT OF WORKSHOP</a:t>
            </a:r>
            <a:endParaRPr lang="en-GB" altLang="en-US" sz="3200" dirty="0" smtClean="0"/>
          </a:p>
        </p:txBody>
      </p:sp>
      <p:sp>
        <p:nvSpPr>
          <p:cNvPr id="8195" name="Content Placeholder 2"/>
          <p:cNvSpPr>
            <a:spLocks noGrp="1"/>
          </p:cNvSpPr>
          <p:nvPr>
            <p:ph idx="1"/>
          </p:nvPr>
        </p:nvSpPr>
        <p:spPr>
          <a:xfrm>
            <a:off x="584200" y="2349500"/>
            <a:ext cx="8915400" cy="3776663"/>
          </a:xfrm>
        </p:spPr>
        <p:txBody>
          <a:bodyPr/>
          <a:lstStyle/>
          <a:p>
            <a:r>
              <a:rPr lang="en-GB" sz="2000" dirty="0" smtClean="0"/>
              <a:t>Short presentations from Alan and Helen on </a:t>
            </a:r>
            <a:r>
              <a:rPr lang="en-GB" sz="2000" dirty="0"/>
              <a:t>national background, context, and sharing some good practice from different </a:t>
            </a:r>
            <a:r>
              <a:rPr lang="en-GB" sz="2000" dirty="0" smtClean="0"/>
              <a:t>areas</a:t>
            </a:r>
          </a:p>
          <a:p>
            <a:r>
              <a:rPr lang="en-GB" sz="2000" dirty="0" smtClean="0"/>
              <a:t>Support offer from LGA and ADASS</a:t>
            </a:r>
          </a:p>
          <a:p>
            <a:r>
              <a:rPr lang="en-GB" sz="2000" dirty="0" smtClean="0"/>
              <a:t>Discussion of challenges for TCP finance identified through circulated questionnaire</a:t>
            </a:r>
          </a:p>
        </p:txBody>
      </p:sp>
      <p:pic>
        <p:nvPicPr>
          <p:cNvPr id="8196" name="Picture 3" descr="V:\LGA\Programme Team\Team\Community Wellbeing\Transforming Care\Logos &amp; signatures\Logos\ADASS LOGO_new spac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1650" y="120650"/>
            <a:ext cx="15113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2114292"/>
      </p:ext>
    </p:extLst>
  </p:cSld>
  <p:clrMapOvr>
    <a:masterClrMapping/>
  </p:clrMapOvr>
</p:sld>
</file>

<file path=ppt/theme/theme1.xml><?xml version="1.0" encoding="utf-8"?>
<a:theme xmlns:a="http://schemas.openxmlformats.org/drawingml/2006/main" name="Transforming Care team Finance workshops - Copy">
  <a:themeElements>
    <a:clrScheme name="LG improvem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G improveme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4400" b="1" i="0" u="none" strike="noStrike" cap="none" normalizeH="0" baseline="0">
            <a:ln>
              <a:noFill/>
            </a:ln>
            <a:solidFill>
              <a:schemeClr val="tx2"/>
            </a:solidFill>
            <a:effectLst/>
            <a:latin typeface="Arial" charset="0"/>
            <a:ea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4400" b="1" i="0" u="none" strike="noStrike" cap="none" normalizeH="0" baseline="0">
            <a:ln>
              <a:noFill/>
            </a:ln>
            <a:solidFill>
              <a:schemeClr val="tx2"/>
            </a:solidFill>
            <a:effectLst/>
            <a:latin typeface="Arial" charset="0"/>
            <a:ea typeface="ＭＳ Ｐゴシック" charset="0"/>
          </a:defRPr>
        </a:defPPr>
      </a:lstStyle>
    </a:lnDef>
  </a:objectDefaults>
  <a:extraClrSchemeLst>
    <a:extraClrScheme>
      <a:clrScheme name="LG improvem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G improvemen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G improvemen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G improvemen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G improvemen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G improvemen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G improvemen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G improvemen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G improvemen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G improvemen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G improvemen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G improvemen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Printable PowerPoint template NEW [Read-Only] [Compatibility Mode]" id="{A7D9B452-DDAB-4244-8561-997B0B78C775}" vid="{6D9F2208-8124-4BED-9D47-57FCF210B94D}"/>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4400" b="1" i="0" u="none" strike="noStrike" cap="none" normalizeH="0" baseline="0">
            <a:ln>
              <a:noFill/>
            </a:ln>
            <a:solidFill>
              <a:schemeClr val="tx2"/>
            </a:solidFill>
            <a:effectLst/>
            <a:latin typeface="Arial" charset="0"/>
            <a:ea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4400" b="1" i="0" u="none" strike="noStrike" cap="none" normalizeH="0" baseline="0">
            <a:ln>
              <a:noFill/>
            </a:ln>
            <a:solidFill>
              <a:schemeClr val="tx2"/>
            </a:solidFill>
            <a:effectLst/>
            <a:latin typeface="Arial" charset="0"/>
            <a:ea typeface="ＭＳ Ｐゴシック"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Printable PowerPoint template NEW [Read-Only] [Compatibility Mode]" id="{A7D9B452-DDAB-4244-8561-997B0B78C775}" vid="{3232781C-FFD0-428A-AE59-3D8C11F21DA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GA_x0020_Template xmlns="a2450aae-1d20-4711-921f-ba4e3dc97b4d">Template</LGA_x0020_Template>
  </documentManagement>
</p:properties>
</file>

<file path=customXml/item2.xml><?xml version="1.0" encoding="utf-8"?>
<ct:contentTypeSchema xmlns:ct="http://schemas.microsoft.com/office/2006/metadata/contentType" xmlns:ma="http://schemas.microsoft.com/office/2006/metadata/properties/metaAttributes" ct:_="" ma:_="" ma:contentTypeName="LGA Template" ma:contentTypeID="0x010100EA92B86869201A47A543F6D87CFC688C00782A79939181BF4380D2C19791EBF7D8" ma:contentTypeVersion="4" ma:contentTypeDescription="" ma:contentTypeScope="" ma:versionID="bf8ae83d068adbc6b5fb173721201eaf">
  <xsd:schema xmlns:xsd="http://www.w3.org/2001/XMLSchema" xmlns:xs="http://www.w3.org/2001/XMLSchema" xmlns:p="http://schemas.microsoft.com/office/2006/metadata/properties" xmlns:ns2="a2450aae-1d20-4711-921f-ba4e3dc97b4d" targetNamespace="http://schemas.microsoft.com/office/2006/metadata/properties" ma:root="true" ma:fieldsID="fbaccaf7257c89ec6066c50dbe807aaa" ns2:_="">
    <xsd:import namespace="a2450aae-1d20-4711-921f-ba4e3dc97b4d"/>
    <xsd:element name="properties">
      <xsd:complexType>
        <xsd:sequence>
          <xsd:element name="documentManagement">
            <xsd:complexType>
              <xsd:all>
                <xsd:element ref="ns2:LGA_x0020_Templ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450aae-1d20-4711-921f-ba4e3dc97b4d" elementFormDefault="qualified">
    <xsd:import namespace="http://schemas.microsoft.com/office/2006/documentManagement/types"/>
    <xsd:import namespace="http://schemas.microsoft.com/office/infopath/2007/PartnerControls"/>
    <xsd:element name="LGA_x0020_Template" ma:index="8" nillable="true" ma:displayName="Template Type" ma:format="Dropdown" ma:internalName="LGA_x0020_Template">
      <xsd:simpleType>
        <xsd:restriction base="dms:Choice">
          <xsd:enumeration value="HR"/>
          <xsd:enumeration value="Health and Safety"/>
          <xsd:enumeration value="IT"/>
          <xsd:enumeration value="Finance"/>
          <xsd:enumeration value="Templat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LongProperties xmlns="http://schemas.microsoft.com/office/2006/metadata/longProperties"/>
</file>

<file path=customXml/itemProps1.xml><?xml version="1.0" encoding="utf-8"?>
<ds:datastoreItem xmlns:ds="http://schemas.openxmlformats.org/officeDocument/2006/customXml" ds:itemID="{EAD24070-B428-4E40-A21A-742B8A8FBD05}">
  <ds:schemaRefs>
    <ds:schemaRef ds:uri="http://schemas.openxmlformats.org/package/2006/metadata/core-properties"/>
    <ds:schemaRef ds:uri="http://purl.org/dc/elements/1.1/"/>
    <ds:schemaRef ds:uri="http://www.w3.org/XML/1998/namespace"/>
    <ds:schemaRef ds:uri="http://purl.org/dc/dcmitype/"/>
    <ds:schemaRef ds:uri="http://schemas.microsoft.com/office/2006/documentManagement/types"/>
    <ds:schemaRef ds:uri="a2450aae-1d20-4711-921f-ba4e3dc97b4d"/>
    <ds:schemaRef ds:uri="http://purl.org/dc/term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0FD634F2-D816-4004-9AF4-69654C311E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450aae-1d20-4711-921f-ba4e3dc97b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947E782-A7FC-4FC2-B5BF-84A23DD0559B}">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Transforming Care team Finance workshops - Copy</Template>
  <TotalTime>46</TotalTime>
  <Words>421</Words>
  <Application>Microsoft Office PowerPoint</Application>
  <PresentationFormat>A4 Paper (210x297 mm)</PresentationFormat>
  <Paragraphs>38</Paragraphs>
  <Slides>7</Slides>
  <Notes>0</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Transforming Care team Finance workshops - Copy</vt:lpstr>
      <vt:lpstr>Custom Design</vt:lpstr>
      <vt:lpstr>Sean McLaughlin, Corporate Director of Housing and Social Services, Islington Council</vt:lpstr>
      <vt:lpstr>WELCOME AND OVERVIEW</vt:lpstr>
      <vt:lpstr>OVERVIEW</vt:lpstr>
      <vt:lpstr>CONTEXT</vt:lpstr>
      <vt:lpstr>RELATED ACTIVITY</vt:lpstr>
      <vt:lpstr>RELATED ACTIVITY Continued</vt:lpstr>
      <vt:lpstr>FORMAT OF WORKSHOP</vt:lpstr>
    </vt:vector>
  </TitlesOfParts>
  <Company>London Councils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Alan Lotinga: LGA Financial Adviser and BCF Consultant</dc:title>
  <dc:creator>Jackie Collins</dc:creator>
  <cp:lastModifiedBy>Jackie Collins</cp:lastModifiedBy>
  <cp:revision>9</cp:revision>
  <dcterms:created xsi:type="dcterms:W3CDTF">2017-11-29T11:13:56Z</dcterms:created>
  <dcterms:modified xsi:type="dcterms:W3CDTF">2017-11-29T12:02:33Z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C.identifier">
    <vt:lpwstr>LGA Group</vt:lpwstr>
  </property>
  <property fmtid="{D5CDD505-2E9C-101B-9397-08002B2CF9AE}" pid="3" name="DC.date.issued">
    <vt:lpwstr>2010-08-02T00:00:00Z</vt:lpwstr>
  </property>
  <property fmtid="{D5CDD505-2E9C-101B-9397-08002B2CF9AE}" pid="4" name="Move to Archive">
    <vt:lpwstr>Current</vt:lpwstr>
  </property>
  <property fmtid="{D5CDD505-2E9C-101B-9397-08002B2CF9AE}" pid="5" name="Status">
    <vt:lpwstr>[None]</vt:lpwstr>
  </property>
  <property fmtid="{D5CDD505-2E9C-101B-9397-08002B2CF9AE}" pid="6" name="DC.Author">
    <vt:lpwstr>Julia White</vt:lpwstr>
  </property>
  <property fmtid="{D5CDD505-2E9C-101B-9397-08002B2CF9AE}" pid="7" name="DC.creator">
    <vt:lpwstr>Marketing</vt:lpwstr>
  </property>
  <property fmtid="{D5CDD505-2E9C-101B-9397-08002B2CF9AE}" pid="8" name="Date">
    <vt:lpwstr>2010-08-02T00:00:00Z</vt:lpwstr>
  </property>
  <property fmtid="{D5CDD505-2E9C-101B-9397-08002B2CF9AE}" pid="9" name="DC.Language">
    <vt:lpwstr>eng</vt:lpwstr>
  </property>
  <property fmtid="{D5CDD505-2E9C-101B-9397-08002B2CF9AE}" pid="10" name="Work area">
    <vt:lpwstr/>
  </property>
  <property fmtid="{D5CDD505-2E9C-101B-9397-08002B2CF9AE}" pid="11" name="DC.Description">
    <vt:lpwstr/>
  </property>
  <property fmtid="{D5CDD505-2E9C-101B-9397-08002B2CF9AE}" pid="12" name="DC.Type">
    <vt:lpwstr/>
  </property>
  <property fmtid="{D5CDD505-2E9C-101B-9397-08002B2CF9AE}" pid="13" name="e-GMS.subject.keyword">
    <vt:lpwstr/>
  </property>
  <property fmtid="{D5CDD505-2E9C-101B-9397-08002B2CF9AE}" pid="14" name="LGA Template">
    <vt:lpwstr>Template</vt:lpwstr>
  </property>
  <property fmtid="{D5CDD505-2E9C-101B-9397-08002B2CF9AE}" pid="15" name="ContentTypeId">
    <vt:lpwstr>0x010100EA92B86869201A47A543F6D87CFC688C00782A79939181BF4380D2C19791EBF7D8</vt:lpwstr>
  </property>
</Properties>
</file>