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6" userDrawn="1">
          <p15:clr>
            <a:srgbClr val="A4A3A4"/>
          </p15:clr>
        </p15:guide>
        <p15:guide id="2" pos="6406" userDrawn="1">
          <p15:clr>
            <a:srgbClr val="A4A3A4"/>
          </p15:clr>
        </p15:guide>
        <p15:guide id="3" pos="12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199A1"/>
    <a:srgbClr val="5B9BD5"/>
    <a:srgbClr val="F3854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showGuides="1">
      <p:cViewPr varScale="1">
        <p:scale>
          <a:sx n="36" d="100"/>
          <a:sy n="36" d="100"/>
        </p:scale>
        <p:origin x="642" y="72"/>
      </p:cViewPr>
      <p:guideLst>
        <p:guide orient="horz" pos="1836"/>
        <p:guide pos="6406"/>
        <p:guide pos="1266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82BE0-1C73-4C72-9063-5E11FD6FF5C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2BDA041-40AC-420E-AA01-5D1959135169}">
      <dgm:prSet phldrT="[Text]" custT="1"/>
      <dgm:spPr/>
      <dgm:t>
        <a:bodyPr/>
        <a:lstStyle/>
        <a:p>
          <a:r>
            <a:rPr lang="en-US" sz="2800" b="1" dirty="0">
              <a:solidFill>
                <a:schemeClr val="tx2">
                  <a:lumMod val="75000"/>
                </a:schemeClr>
              </a:solidFill>
            </a:rPr>
            <a:t>Leadership</a:t>
          </a:r>
          <a:endParaRPr lang="en-US" sz="3200" b="1" dirty="0">
            <a:solidFill>
              <a:schemeClr val="tx2">
                <a:lumMod val="75000"/>
              </a:schemeClr>
            </a:solidFill>
          </a:endParaRPr>
        </a:p>
      </dgm:t>
    </dgm:pt>
    <dgm:pt modelId="{238866EB-C53F-43D7-BB75-BD0AF618DD99}" type="parTrans" cxnId="{A62CD8DE-1B76-4094-AFB8-91BE981B4603}">
      <dgm:prSet/>
      <dgm:spPr/>
      <dgm:t>
        <a:bodyPr/>
        <a:lstStyle/>
        <a:p>
          <a:endParaRPr lang="en-US"/>
        </a:p>
      </dgm:t>
    </dgm:pt>
    <dgm:pt modelId="{9109CF10-BF50-4292-8F4D-1F731067E41A}" type="sibTrans" cxnId="{A62CD8DE-1B76-4094-AFB8-91BE981B4603}">
      <dgm:prSet/>
      <dgm:spPr/>
      <dgm:t>
        <a:bodyPr/>
        <a:lstStyle/>
        <a:p>
          <a:endParaRPr lang="en-US"/>
        </a:p>
      </dgm:t>
    </dgm:pt>
    <dgm:pt modelId="{B64A7771-090F-4BBE-B9CE-433A760A3D01}">
      <dgm:prSet phldrT="[Text]" custT="1"/>
      <dgm:spPr/>
      <dgm:t>
        <a:bodyPr/>
        <a:lstStyle/>
        <a:p>
          <a:r>
            <a:rPr lang="en-US" sz="2800" b="1" dirty="0">
              <a:solidFill>
                <a:schemeClr val="tx2">
                  <a:lumMod val="75000"/>
                </a:schemeClr>
              </a:solidFill>
            </a:rPr>
            <a:t>Operational</a:t>
          </a:r>
          <a:endParaRPr lang="en-US" sz="3200" b="1" dirty="0">
            <a:solidFill>
              <a:schemeClr val="tx2">
                <a:lumMod val="75000"/>
              </a:schemeClr>
            </a:solidFill>
          </a:endParaRPr>
        </a:p>
      </dgm:t>
    </dgm:pt>
    <dgm:pt modelId="{3F78C20B-B1F6-4F1A-BEC0-506A7DD11070}" type="parTrans" cxnId="{043052DE-9E5B-4B04-A423-D87BB8F5059F}">
      <dgm:prSet/>
      <dgm:spPr/>
      <dgm:t>
        <a:bodyPr/>
        <a:lstStyle/>
        <a:p>
          <a:endParaRPr lang="en-US"/>
        </a:p>
      </dgm:t>
    </dgm:pt>
    <dgm:pt modelId="{F9EA6D49-F616-4B7A-A945-74774AB229DB}" type="sibTrans" cxnId="{043052DE-9E5B-4B04-A423-D87BB8F5059F}">
      <dgm:prSet/>
      <dgm:spPr/>
      <dgm:t>
        <a:bodyPr/>
        <a:lstStyle/>
        <a:p>
          <a:endParaRPr lang="en-US"/>
        </a:p>
      </dgm:t>
    </dgm:pt>
    <dgm:pt modelId="{74EA6038-C9AB-411B-B6B6-8AF09270BC41}">
      <dgm:prSet phldrT="[Text]" custT="1"/>
      <dgm:spPr/>
      <dgm:t>
        <a:bodyPr/>
        <a:lstStyle/>
        <a:p>
          <a:r>
            <a:rPr lang="en-US" sz="2800" b="1" dirty="0">
              <a:solidFill>
                <a:schemeClr val="tx2">
                  <a:lumMod val="75000"/>
                </a:schemeClr>
              </a:solidFill>
            </a:rPr>
            <a:t>Changing services</a:t>
          </a:r>
        </a:p>
      </dgm:t>
    </dgm:pt>
    <dgm:pt modelId="{05B9AFE4-2007-4F59-A176-D10F0649844F}" type="parTrans" cxnId="{D16B82E9-3213-4CFC-AFD6-CEA60F1AE3C7}">
      <dgm:prSet/>
      <dgm:spPr/>
      <dgm:t>
        <a:bodyPr/>
        <a:lstStyle/>
        <a:p>
          <a:endParaRPr lang="en-US"/>
        </a:p>
      </dgm:t>
    </dgm:pt>
    <dgm:pt modelId="{25AB88DF-2D4A-49C9-B29F-D48E2CD6966C}" type="sibTrans" cxnId="{D16B82E9-3213-4CFC-AFD6-CEA60F1AE3C7}">
      <dgm:prSet/>
      <dgm:spPr/>
      <dgm:t>
        <a:bodyPr/>
        <a:lstStyle/>
        <a:p>
          <a:endParaRPr lang="en-US"/>
        </a:p>
      </dgm:t>
    </dgm:pt>
    <dgm:pt modelId="{68B16D49-D4C3-4DEE-8867-4A14A50E263C}">
      <dgm:prSet phldrT="[Text]" custT="1"/>
      <dgm:spPr/>
      <dgm:t>
        <a:bodyPr/>
        <a:lstStyle/>
        <a:p>
          <a:r>
            <a:rPr lang="en-US" sz="2800" b="1" dirty="0">
              <a:solidFill>
                <a:schemeClr val="tx2">
                  <a:lumMod val="75000"/>
                </a:schemeClr>
              </a:solidFill>
            </a:rPr>
            <a:t>Challenge</a:t>
          </a:r>
          <a:endParaRPr lang="en-US" sz="3200" b="1" dirty="0">
            <a:solidFill>
              <a:schemeClr val="tx2">
                <a:lumMod val="75000"/>
              </a:schemeClr>
            </a:solidFill>
          </a:endParaRPr>
        </a:p>
      </dgm:t>
    </dgm:pt>
    <dgm:pt modelId="{7A148351-9C1B-4113-8789-DAC30729DD11}" type="parTrans" cxnId="{368F5A5C-4185-4D0A-9F24-E01B446A9760}">
      <dgm:prSet/>
      <dgm:spPr/>
      <dgm:t>
        <a:bodyPr/>
        <a:lstStyle/>
        <a:p>
          <a:endParaRPr lang="en-US"/>
        </a:p>
      </dgm:t>
    </dgm:pt>
    <dgm:pt modelId="{7B5ED22D-516F-48B6-958C-D4B6D1513E76}" type="sibTrans" cxnId="{368F5A5C-4185-4D0A-9F24-E01B446A9760}">
      <dgm:prSet/>
      <dgm:spPr/>
      <dgm:t>
        <a:bodyPr/>
        <a:lstStyle/>
        <a:p>
          <a:endParaRPr lang="en-US"/>
        </a:p>
      </dgm:t>
    </dgm:pt>
    <dgm:pt modelId="{3183C98C-7107-4569-A4CA-191DC4911A15}">
      <dgm:prSet phldrT="[Text]" custT="1"/>
      <dgm:spPr/>
      <dgm:t>
        <a:bodyPr/>
        <a:lstStyle/>
        <a:p>
          <a:r>
            <a:rPr lang="en-US" sz="2800" b="1" dirty="0">
              <a:solidFill>
                <a:schemeClr val="tx2">
                  <a:lumMod val="75000"/>
                </a:schemeClr>
              </a:solidFill>
            </a:rPr>
            <a:t>Strategic alignment</a:t>
          </a:r>
        </a:p>
      </dgm:t>
    </dgm:pt>
    <dgm:pt modelId="{29117957-2B8F-4656-9F6F-AAFE0176F82F}" type="parTrans" cxnId="{2828095B-EA74-4A62-8315-616307DBACB7}">
      <dgm:prSet/>
      <dgm:spPr/>
      <dgm:t>
        <a:bodyPr/>
        <a:lstStyle/>
        <a:p>
          <a:endParaRPr lang="en-US"/>
        </a:p>
      </dgm:t>
    </dgm:pt>
    <dgm:pt modelId="{55FB0D5C-6638-4C4E-8ED0-DBA189B51F67}" type="sibTrans" cxnId="{2828095B-EA74-4A62-8315-616307DBACB7}">
      <dgm:prSet/>
      <dgm:spPr/>
      <dgm:t>
        <a:bodyPr/>
        <a:lstStyle/>
        <a:p>
          <a:endParaRPr lang="en-US"/>
        </a:p>
      </dgm:t>
    </dgm:pt>
    <dgm:pt modelId="{F9691995-CF45-4EAB-BA14-E3B166E6C43F}">
      <dgm:prSet phldrT="[Text]" custT="1"/>
      <dgm:spPr/>
      <dgm:t>
        <a:bodyPr/>
        <a:lstStyle/>
        <a:p>
          <a:r>
            <a:rPr lang="en-US" sz="2400" dirty="0"/>
            <a:t>The difficulties of tackling change, responding to austerity and financial issues while maintaining a resilient service.</a:t>
          </a:r>
        </a:p>
      </dgm:t>
    </dgm:pt>
    <dgm:pt modelId="{1C89D96A-478E-42C7-87CB-C4F5BF61CEFF}" type="parTrans" cxnId="{58ED4CB5-B609-404C-A8CC-21245786BF38}">
      <dgm:prSet/>
      <dgm:spPr/>
      <dgm:t>
        <a:bodyPr/>
        <a:lstStyle/>
        <a:p>
          <a:endParaRPr lang="en-US"/>
        </a:p>
      </dgm:t>
    </dgm:pt>
    <dgm:pt modelId="{EA4AA300-A44E-498A-A47D-71E6A58526E3}" type="sibTrans" cxnId="{58ED4CB5-B609-404C-A8CC-21245786BF38}">
      <dgm:prSet/>
      <dgm:spPr/>
      <dgm:t>
        <a:bodyPr/>
        <a:lstStyle/>
        <a:p>
          <a:endParaRPr lang="en-US"/>
        </a:p>
      </dgm:t>
    </dgm:pt>
    <dgm:pt modelId="{7E341408-CA05-4FB4-B902-D816FBDCCF8E}">
      <dgm:prSet custT="1"/>
      <dgm:spPr/>
      <dgm:t>
        <a:bodyPr/>
        <a:lstStyle/>
        <a:p>
          <a:r>
            <a:rPr lang="en-US" sz="2400" dirty="0"/>
            <a:t>Integrated Risk Management Planning has been introduced in both countries and forms the basis for risk assessment.</a:t>
          </a:r>
        </a:p>
      </dgm:t>
    </dgm:pt>
    <dgm:pt modelId="{B3CE7711-F428-425F-81FA-E10268BCBD27}" type="parTrans" cxnId="{3DB06125-0BEA-498C-B1AC-DDD1C3C3C8AF}">
      <dgm:prSet/>
      <dgm:spPr/>
      <dgm:t>
        <a:bodyPr/>
        <a:lstStyle/>
        <a:p>
          <a:endParaRPr lang="en-US"/>
        </a:p>
      </dgm:t>
    </dgm:pt>
    <dgm:pt modelId="{0B325B78-D346-4584-9EE9-F7C66D3BAD8C}" type="sibTrans" cxnId="{3DB06125-0BEA-498C-B1AC-DDD1C3C3C8AF}">
      <dgm:prSet/>
      <dgm:spPr/>
      <dgm:t>
        <a:bodyPr/>
        <a:lstStyle/>
        <a:p>
          <a:endParaRPr lang="en-US"/>
        </a:p>
      </dgm:t>
    </dgm:pt>
    <dgm:pt modelId="{6F42C68F-9A03-4288-BF05-F4B509E36987}">
      <dgm:prSet phldrT="[Text]" custT="1"/>
      <dgm:spPr/>
      <dgm:t>
        <a:bodyPr/>
        <a:lstStyle/>
        <a:p>
          <a:r>
            <a:rPr lang="en-US" sz="2400" dirty="0"/>
            <a:t>Falling numbers of fire incidents but diversification and more complexity in the types of incident attended.</a:t>
          </a:r>
        </a:p>
      </dgm:t>
    </dgm:pt>
    <dgm:pt modelId="{FD59F4B1-225A-4D17-8A01-414DBF63D73F}" type="parTrans" cxnId="{8B191F18-21F5-4D16-883F-685EDD5B6553}">
      <dgm:prSet/>
      <dgm:spPr/>
      <dgm:t>
        <a:bodyPr/>
        <a:lstStyle/>
        <a:p>
          <a:endParaRPr lang="en-US"/>
        </a:p>
      </dgm:t>
    </dgm:pt>
    <dgm:pt modelId="{3EC17F35-7230-4A69-943F-4BB3D8748357}" type="sibTrans" cxnId="{8B191F18-21F5-4D16-883F-685EDD5B6553}">
      <dgm:prSet/>
      <dgm:spPr/>
      <dgm:t>
        <a:bodyPr/>
        <a:lstStyle/>
        <a:p>
          <a:endParaRPr lang="en-US"/>
        </a:p>
      </dgm:t>
    </dgm:pt>
    <dgm:pt modelId="{5C0467CA-F99E-4FD2-A9C8-BC4EB73CDCC3}">
      <dgm:prSet phldrT="[Text]" custT="1"/>
      <dgm:spPr/>
      <dgm:t>
        <a:bodyPr/>
        <a:lstStyle/>
        <a:p>
          <a:r>
            <a:rPr lang="en-US" sz="2400" dirty="0"/>
            <a:t>There were consistent criticism around governance arrangements, adequacy of scrutiny and service performance.</a:t>
          </a:r>
        </a:p>
      </dgm:t>
    </dgm:pt>
    <dgm:pt modelId="{276D88C5-715B-4109-81E3-9C9039CA2AD6}" type="parTrans" cxnId="{C4C4839C-E9A7-41CE-AEF3-583667DD2300}">
      <dgm:prSet/>
      <dgm:spPr/>
      <dgm:t>
        <a:bodyPr/>
        <a:lstStyle/>
        <a:p>
          <a:endParaRPr lang="en-US"/>
        </a:p>
      </dgm:t>
    </dgm:pt>
    <dgm:pt modelId="{251D6F78-B8DD-4604-B6E0-FBCA1D854B2D}" type="sibTrans" cxnId="{C4C4839C-E9A7-41CE-AEF3-583667DD2300}">
      <dgm:prSet/>
      <dgm:spPr/>
      <dgm:t>
        <a:bodyPr/>
        <a:lstStyle/>
        <a:p>
          <a:endParaRPr lang="en-US"/>
        </a:p>
      </dgm:t>
    </dgm:pt>
    <dgm:pt modelId="{3F2E4574-28D8-4BD2-9553-1A23E6E1B696}">
      <dgm:prSet phldrT="[Text]" custT="1"/>
      <dgm:spPr/>
      <dgm:t>
        <a:bodyPr/>
        <a:lstStyle/>
        <a:p>
          <a:r>
            <a:rPr lang="en-US" sz="2400" dirty="0"/>
            <a:t>The need for better interoperability of the emergency services and alignment with wide public services.</a:t>
          </a:r>
        </a:p>
      </dgm:t>
    </dgm:pt>
    <dgm:pt modelId="{D613F35B-B6F0-4F34-B352-F43779780FC0}" type="parTrans" cxnId="{FFE1EDC4-C166-405B-A1D0-6F8A19141306}">
      <dgm:prSet/>
      <dgm:spPr/>
      <dgm:t>
        <a:bodyPr/>
        <a:lstStyle/>
        <a:p>
          <a:endParaRPr lang="en-US"/>
        </a:p>
      </dgm:t>
    </dgm:pt>
    <dgm:pt modelId="{24ED33C7-9B06-450D-AD80-1C71E8A366DD}" type="sibTrans" cxnId="{FFE1EDC4-C166-405B-A1D0-6F8A19141306}">
      <dgm:prSet/>
      <dgm:spPr/>
      <dgm:t>
        <a:bodyPr/>
        <a:lstStyle/>
        <a:p>
          <a:endParaRPr lang="en-US"/>
        </a:p>
      </dgm:t>
    </dgm:pt>
    <dgm:pt modelId="{6A208694-4D98-4794-932F-804AE6493FB8}" type="pres">
      <dgm:prSet presAssocID="{CC982BE0-1C73-4C72-9063-5E11FD6FF5CF}" presName="Name0" presStyleCnt="0">
        <dgm:presLayoutVars>
          <dgm:dir/>
          <dgm:animLvl val="lvl"/>
          <dgm:resizeHandles val="exact"/>
        </dgm:presLayoutVars>
      </dgm:prSet>
      <dgm:spPr/>
    </dgm:pt>
    <dgm:pt modelId="{9B88FE05-7B5B-4366-9FCD-7C271FE3A36C}" type="pres">
      <dgm:prSet presAssocID="{22BDA041-40AC-420E-AA01-5D1959135169}" presName="linNode" presStyleCnt="0"/>
      <dgm:spPr/>
    </dgm:pt>
    <dgm:pt modelId="{076140D6-99FB-486E-AF65-3B65A4FCF624}" type="pres">
      <dgm:prSet presAssocID="{22BDA041-40AC-420E-AA01-5D1959135169}" presName="parTx" presStyleLbl="revTx" presStyleIdx="0" presStyleCnt="5">
        <dgm:presLayoutVars>
          <dgm:chMax val="1"/>
          <dgm:bulletEnabled val="1"/>
        </dgm:presLayoutVars>
      </dgm:prSet>
      <dgm:spPr/>
    </dgm:pt>
    <dgm:pt modelId="{2A0393CB-3446-4B7D-AF73-051B9FBF64E0}" type="pres">
      <dgm:prSet presAssocID="{22BDA041-40AC-420E-AA01-5D1959135169}" presName="bracket" presStyleLbl="parChTrans1D1" presStyleIdx="0" presStyleCnt="5"/>
      <dgm:spPr/>
    </dgm:pt>
    <dgm:pt modelId="{0295CFA0-9340-4C45-AC2A-A4598761ADE1}" type="pres">
      <dgm:prSet presAssocID="{22BDA041-40AC-420E-AA01-5D1959135169}" presName="spH" presStyleCnt="0"/>
      <dgm:spPr/>
    </dgm:pt>
    <dgm:pt modelId="{11D6E2B2-0423-4E17-8401-A437AB29D73F}" type="pres">
      <dgm:prSet presAssocID="{22BDA041-40AC-420E-AA01-5D1959135169}" presName="desTx" presStyleLbl="node1" presStyleIdx="0" presStyleCnt="5">
        <dgm:presLayoutVars>
          <dgm:bulletEnabled val="1"/>
        </dgm:presLayoutVars>
      </dgm:prSet>
      <dgm:spPr/>
    </dgm:pt>
    <dgm:pt modelId="{6010BDFE-0817-47B1-B72F-603DCC7A2CA2}" type="pres">
      <dgm:prSet presAssocID="{9109CF10-BF50-4292-8F4D-1F731067E41A}" presName="spV" presStyleCnt="0"/>
      <dgm:spPr/>
    </dgm:pt>
    <dgm:pt modelId="{D4F2DCF5-4C01-4A4F-A856-0546A99E4CEA}" type="pres">
      <dgm:prSet presAssocID="{B64A7771-090F-4BBE-B9CE-433A760A3D01}" presName="linNode" presStyleCnt="0"/>
      <dgm:spPr/>
    </dgm:pt>
    <dgm:pt modelId="{4C7B2EC7-F962-420B-B40D-4D8491C992BA}" type="pres">
      <dgm:prSet presAssocID="{B64A7771-090F-4BBE-B9CE-433A760A3D01}" presName="parTx" presStyleLbl="revTx" presStyleIdx="1" presStyleCnt="5">
        <dgm:presLayoutVars>
          <dgm:chMax val="1"/>
          <dgm:bulletEnabled val="1"/>
        </dgm:presLayoutVars>
      </dgm:prSet>
      <dgm:spPr/>
    </dgm:pt>
    <dgm:pt modelId="{413FD64A-24BF-4CB8-B254-1B2B5EEED3C4}" type="pres">
      <dgm:prSet presAssocID="{B64A7771-090F-4BBE-B9CE-433A760A3D01}" presName="bracket" presStyleLbl="parChTrans1D1" presStyleIdx="1" presStyleCnt="5"/>
      <dgm:spPr/>
    </dgm:pt>
    <dgm:pt modelId="{A1683498-157F-4D4B-AF5A-CAF47E8074DC}" type="pres">
      <dgm:prSet presAssocID="{B64A7771-090F-4BBE-B9CE-433A760A3D01}" presName="spH" presStyleCnt="0"/>
      <dgm:spPr/>
    </dgm:pt>
    <dgm:pt modelId="{2966F13B-C920-4AF1-8C69-ABB16EFDFDBB}" type="pres">
      <dgm:prSet presAssocID="{B64A7771-090F-4BBE-B9CE-433A760A3D01}" presName="desTx" presStyleLbl="node1" presStyleIdx="1" presStyleCnt="5">
        <dgm:presLayoutVars>
          <dgm:bulletEnabled val="1"/>
        </dgm:presLayoutVars>
      </dgm:prSet>
      <dgm:spPr/>
    </dgm:pt>
    <dgm:pt modelId="{69341068-5C73-4511-9826-73874BB14033}" type="pres">
      <dgm:prSet presAssocID="{F9EA6D49-F616-4B7A-A945-74774AB229DB}" presName="spV" presStyleCnt="0"/>
      <dgm:spPr/>
    </dgm:pt>
    <dgm:pt modelId="{3C6D299B-A273-4152-AA1D-73C80C976F8D}" type="pres">
      <dgm:prSet presAssocID="{74EA6038-C9AB-411B-B6B6-8AF09270BC41}" presName="linNode" presStyleCnt="0"/>
      <dgm:spPr/>
    </dgm:pt>
    <dgm:pt modelId="{5D6B43D8-4A63-4CC9-AED8-92A11D5E994E}" type="pres">
      <dgm:prSet presAssocID="{74EA6038-C9AB-411B-B6B6-8AF09270BC41}" presName="parTx" presStyleLbl="revTx" presStyleIdx="2" presStyleCnt="5">
        <dgm:presLayoutVars>
          <dgm:chMax val="1"/>
          <dgm:bulletEnabled val="1"/>
        </dgm:presLayoutVars>
      </dgm:prSet>
      <dgm:spPr/>
    </dgm:pt>
    <dgm:pt modelId="{33DBC140-CA81-4CBC-9EE9-5A5D2489A4CE}" type="pres">
      <dgm:prSet presAssocID="{74EA6038-C9AB-411B-B6B6-8AF09270BC41}" presName="bracket" presStyleLbl="parChTrans1D1" presStyleIdx="2" presStyleCnt="5"/>
      <dgm:spPr/>
    </dgm:pt>
    <dgm:pt modelId="{4EE6D1D2-F9DD-4BCD-8481-D6D377727777}" type="pres">
      <dgm:prSet presAssocID="{74EA6038-C9AB-411B-B6B6-8AF09270BC41}" presName="spH" presStyleCnt="0"/>
      <dgm:spPr/>
    </dgm:pt>
    <dgm:pt modelId="{4938DE9D-B8E6-4F99-A57F-A83D6C177BF3}" type="pres">
      <dgm:prSet presAssocID="{74EA6038-C9AB-411B-B6B6-8AF09270BC41}" presName="desTx" presStyleLbl="node1" presStyleIdx="2" presStyleCnt="5">
        <dgm:presLayoutVars>
          <dgm:bulletEnabled val="1"/>
        </dgm:presLayoutVars>
      </dgm:prSet>
      <dgm:spPr/>
    </dgm:pt>
    <dgm:pt modelId="{4C402563-98BF-462A-AD33-09F6CF45DF57}" type="pres">
      <dgm:prSet presAssocID="{25AB88DF-2D4A-49C9-B29F-D48E2CD6966C}" presName="spV" presStyleCnt="0"/>
      <dgm:spPr/>
    </dgm:pt>
    <dgm:pt modelId="{DBDBC353-96B3-45B6-932A-45274BF010C1}" type="pres">
      <dgm:prSet presAssocID="{68B16D49-D4C3-4DEE-8867-4A14A50E263C}" presName="linNode" presStyleCnt="0"/>
      <dgm:spPr/>
    </dgm:pt>
    <dgm:pt modelId="{B32822A7-30AA-4727-A990-8854F3C12A7E}" type="pres">
      <dgm:prSet presAssocID="{68B16D49-D4C3-4DEE-8867-4A14A50E263C}" presName="parTx" presStyleLbl="revTx" presStyleIdx="3" presStyleCnt="5">
        <dgm:presLayoutVars>
          <dgm:chMax val="1"/>
          <dgm:bulletEnabled val="1"/>
        </dgm:presLayoutVars>
      </dgm:prSet>
      <dgm:spPr/>
    </dgm:pt>
    <dgm:pt modelId="{D6B32A76-2C4A-4D56-A967-76D32985FA63}" type="pres">
      <dgm:prSet presAssocID="{68B16D49-D4C3-4DEE-8867-4A14A50E263C}" presName="bracket" presStyleLbl="parChTrans1D1" presStyleIdx="3" presStyleCnt="5"/>
      <dgm:spPr/>
    </dgm:pt>
    <dgm:pt modelId="{FCD9222A-A509-4804-816E-5F81D79FC8D9}" type="pres">
      <dgm:prSet presAssocID="{68B16D49-D4C3-4DEE-8867-4A14A50E263C}" presName="spH" presStyleCnt="0"/>
      <dgm:spPr/>
    </dgm:pt>
    <dgm:pt modelId="{9421707E-7C0D-428B-85F9-D2530E11F6CB}" type="pres">
      <dgm:prSet presAssocID="{68B16D49-D4C3-4DEE-8867-4A14A50E263C}" presName="desTx" presStyleLbl="node1" presStyleIdx="3" presStyleCnt="5">
        <dgm:presLayoutVars>
          <dgm:bulletEnabled val="1"/>
        </dgm:presLayoutVars>
      </dgm:prSet>
      <dgm:spPr/>
    </dgm:pt>
    <dgm:pt modelId="{2760677E-D0A8-4D95-8DB4-248C5A1479A3}" type="pres">
      <dgm:prSet presAssocID="{7B5ED22D-516F-48B6-958C-D4B6D1513E76}" presName="spV" presStyleCnt="0"/>
      <dgm:spPr/>
    </dgm:pt>
    <dgm:pt modelId="{B6F462CC-FB24-4BB9-9E66-B5E70DBD8991}" type="pres">
      <dgm:prSet presAssocID="{3183C98C-7107-4569-A4CA-191DC4911A15}" presName="linNode" presStyleCnt="0"/>
      <dgm:spPr/>
    </dgm:pt>
    <dgm:pt modelId="{1E5D6C9F-6613-40C6-BE5C-06C4C04AD881}" type="pres">
      <dgm:prSet presAssocID="{3183C98C-7107-4569-A4CA-191DC4911A15}" presName="parTx" presStyleLbl="revTx" presStyleIdx="4" presStyleCnt="5">
        <dgm:presLayoutVars>
          <dgm:chMax val="1"/>
          <dgm:bulletEnabled val="1"/>
        </dgm:presLayoutVars>
      </dgm:prSet>
      <dgm:spPr/>
    </dgm:pt>
    <dgm:pt modelId="{ABC2530B-0CEB-48F9-9ACA-847A7F3CC367}" type="pres">
      <dgm:prSet presAssocID="{3183C98C-7107-4569-A4CA-191DC4911A15}" presName="bracket" presStyleLbl="parChTrans1D1" presStyleIdx="4" presStyleCnt="5"/>
      <dgm:spPr/>
    </dgm:pt>
    <dgm:pt modelId="{4B7D142E-671A-4480-8D29-0D0AB2A90C51}" type="pres">
      <dgm:prSet presAssocID="{3183C98C-7107-4569-A4CA-191DC4911A15}" presName="spH" presStyleCnt="0"/>
      <dgm:spPr/>
    </dgm:pt>
    <dgm:pt modelId="{F53F09F0-88A8-465A-AC2E-6C56D06A35EA}" type="pres">
      <dgm:prSet presAssocID="{3183C98C-7107-4569-A4CA-191DC4911A15}" presName="desTx" presStyleLbl="node1" presStyleIdx="4" presStyleCnt="5">
        <dgm:presLayoutVars>
          <dgm:bulletEnabled val="1"/>
        </dgm:presLayoutVars>
      </dgm:prSet>
      <dgm:spPr/>
    </dgm:pt>
  </dgm:ptLst>
  <dgm:cxnLst>
    <dgm:cxn modelId="{4B37D203-85CE-4E6C-B624-B67754600480}" type="presOf" srcId="{7E341408-CA05-4FB4-B902-D816FBDCCF8E}" destId="{2966F13B-C920-4AF1-8C69-ABB16EFDFDBB}" srcOrd="0" destOrd="0" presId="urn:diagrams.loki3.com/BracketList"/>
    <dgm:cxn modelId="{8B191F18-21F5-4D16-883F-685EDD5B6553}" srcId="{74EA6038-C9AB-411B-B6B6-8AF09270BC41}" destId="{6F42C68F-9A03-4288-BF05-F4B509E36987}" srcOrd="0" destOrd="0" parTransId="{FD59F4B1-225A-4D17-8A01-414DBF63D73F}" sibTransId="{3EC17F35-7230-4A69-943F-4BB3D8748357}"/>
    <dgm:cxn modelId="{3DB06125-0BEA-498C-B1AC-DDD1C3C3C8AF}" srcId="{B64A7771-090F-4BBE-B9CE-433A760A3D01}" destId="{7E341408-CA05-4FB4-B902-D816FBDCCF8E}" srcOrd="0" destOrd="0" parTransId="{B3CE7711-F428-425F-81FA-E10268BCBD27}" sibTransId="{0B325B78-D346-4584-9EE9-F7C66D3BAD8C}"/>
    <dgm:cxn modelId="{56829138-48B2-41CC-A58B-1BFAF3E58EEA}" type="presOf" srcId="{F9691995-CF45-4EAB-BA14-E3B166E6C43F}" destId="{11D6E2B2-0423-4E17-8401-A437AB29D73F}" srcOrd="0" destOrd="0" presId="urn:diagrams.loki3.com/BracketList"/>
    <dgm:cxn modelId="{2828095B-EA74-4A62-8315-616307DBACB7}" srcId="{CC982BE0-1C73-4C72-9063-5E11FD6FF5CF}" destId="{3183C98C-7107-4569-A4CA-191DC4911A15}" srcOrd="4" destOrd="0" parTransId="{29117957-2B8F-4656-9F6F-AAFE0176F82F}" sibTransId="{55FB0D5C-6638-4C4E-8ED0-DBA189B51F67}"/>
    <dgm:cxn modelId="{368F5A5C-4185-4D0A-9F24-E01B446A9760}" srcId="{CC982BE0-1C73-4C72-9063-5E11FD6FF5CF}" destId="{68B16D49-D4C3-4DEE-8867-4A14A50E263C}" srcOrd="3" destOrd="0" parTransId="{7A148351-9C1B-4113-8789-DAC30729DD11}" sibTransId="{7B5ED22D-516F-48B6-958C-D4B6D1513E76}"/>
    <dgm:cxn modelId="{A4436A6B-3EE5-4DD9-B727-672BBA13101D}" type="presOf" srcId="{3183C98C-7107-4569-A4CA-191DC4911A15}" destId="{1E5D6C9F-6613-40C6-BE5C-06C4C04AD881}" srcOrd="0" destOrd="0" presId="urn:diagrams.loki3.com/BracketList"/>
    <dgm:cxn modelId="{B9811F71-E571-40A1-BCA5-65A9EE5F2238}" type="presOf" srcId="{22BDA041-40AC-420E-AA01-5D1959135169}" destId="{076140D6-99FB-486E-AF65-3B65A4FCF624}" srcOrd="0" destOrd="0" presId="urn:diagrams.loki3.com/BracketList"/>
    <dgm:cxn modelId="{07B38755-52FC-4214-B9B6-CC1FF31509FD}" type="presOf" srcId="{68B16D49-D4C3-4DEE-8867-4A14A50E263C}" destId="{B32822A7-30AA-4727-A990-8854F3C12A7E}" srcOrd="0" destOrd="0" presId="urn:diagrams.loki3.com/BracketList"/>
    <dgm:cxn modelId="{030C497B-2BBA-4B3D-AB4B-D8BDBA42B36F}" type="presOf" srcId="{6F42C68F-9A03-4288-BF05-F4B509E36987}" destId="{4938DE9D-B8E6-4F99-A57F-A83D6C177BF3}" srcOrd="0" destOrd="0" presId="urn:diagrams.loki3.com/BracketList"/>
    <dgm:cxn modelId="{3F51AF81-B6BD-40E9-A416-F243225F912D}" type="presOf" srcId="{B64A7771-090F-4BBE-B9CE-433A760A3D01}" destId="{4C7B2EC7-F962-420B-B40D-4D8491C992BA}" srcOrd="0" destOrd="0" presId="urn:diagrams.loki3.com/BracketList"/>
    <dgm:cxn modelId="{C4C4839C-E9A7-41CE-AEF3-583667DD2300}" srcId="{68B16D49-D4C3-4DEE-8867-4A14A50E263C}" destId="{5C0467CA-F99E-4FD2-A9C8-BC4EB73CDCC3}" srcOrd="0" destOrd="0" parTransId="{276D88C5-715B-4109-81E3-9C9039CA2AD6}" sibTransId="{251D6F78-B8DD-4604-B6E0-FBCA1D854B2D}"/>
    <dgm:cxn modelId="{57D3359F-26C6-44E7-893A-0F200FCD955D}" type="presOf" srcId="{3F2E4574-28D8-4BD2-9553-1A23E6E1B696}" destId="{F53F09F0-88A8-465A-AC2E-6C56D06A35EA}" srcOrd="0" destOrd="0" presId="urn:diagrams.loki3.com/BracketList"/>
    <dgm:cxn modelId="{58ED4CB5-B609-404C-A8CC-21245786BF38}" srcId="{22BDA041-40AC-420E-AA01-5D1959135169}" destId="{F9691995-CF45-4EAB-BA14-E3B166E6C43F}" srcOrd="0" destOrd="0" parTransId="{1C89D96A-478E-42C7-87CB-C4F5BF61CEFF}" sibTransId="{EA4AA300-A44E-498A-A47D-71E6A58526E3}"/>
    <dgm:cxn modelId="{6ABAE9BB-BD7B-4920-A00F-C85F13E8E5F2}" type="presOf" srcId="{5C0467CA-F99E-4FD2-A9C8-BC4EB73CDCC3}" destId="{9421707E-7C0D-428B-85F9-D2530E11F6CB}" srcOrd="0" destOrd="0" presId="urn:diagrams.loki3.com/BracketList"/>
    <dgm:cxn modelId="{FFE1EDC4-C166-405B-A1D0-6F8A19141306}" srcId="{3183C98C-7107-4569-A4CA-191DC4911A15}" destId="{3F2E4574-28D8-4BD2-9553-1A23E6E1B696}" srcOrd="0" destOrd="0" parTransId="{D613F35B-B6F0-4F34-B352-F43779780FC0}" sibTransId="{24ED33C7-9B06-450D-AD80-1C71E8A366DD}"/>
    <dgm:cxn modelId="{1046C9D6-CD59-46D4-A76D-81A14D39F7F7}" type="presOf" srcId="{74EA6038-C9AB-411B-B6B6-8AF09270BC41}" destId="{5D6B43D8-4A63-4CC9-AED8-92A11D5E994E}" srcOrd="0" destOrd="0" presId="urn:diagrams.loki3.com/BracketList"/>
    <dgm:cxn modelId="{043052DE-9E5B-4B04-A423-D87BB8F5059F}" srcId="{CC982BE0-1C73-4C72-9063-5E11FD6FF5CF}" destId="{B64A7771-090F-4BBE-B9CE-433A760A3D01}" srcOrd="1" destOrd="0" parTransId="{3F78C20B-B1F6-4F1A-BEC0-506A7DD11070}" sibTransId="{F9EA6D49-F616-4B7A-A945-74774AB229DB}"/>
    <dgm:cxn modelId="{A62CD8DE-1B76-4094-AFB8-91BE981B4603}" srcId="{CC982BE0-1C73-4C72-9063-5E11FD6FF5CF}" destId="{22BDA041-40AC-420E-AA01-5D1959135169}" srcOrd="0" destOrd="0" parTransId="{238866EB-C53F-43D7-BB75-BD0AF618DD99}" sibTransId="{9109CF10-BF50-4292-8F4D-1F731067E41A}"/>
    <dgm:cxn modelId="{65945EE5-5D93-4050-B05D-916ECA1D16B8}" type="presOf" srcId="{CC982BE0-1C73-4C72-9063-5E11FD6FF5CF}" destId="{6A208694-4D98-4794-932F-804AE6493FB8}" srcOrd="0" destOrd="0" presId="urn:diagrams.loki3.com/BracketList"/>
    <dgm:cxn modelId="{D16B82E9-3213-4CFC-AFD6-CEA60F1AE3C7}" srcId="{CC982BE0-1C73-4C72-9063-5E11FD6FF5CF}" destId="{74EA6038-C9AB-411B-B6B6-8AF09270BC41}" srcOrd="2" destOrd="0" parTransId="{05B9AFE4-2007-4F59-A176-D10F0649844F}" sibTransId="{25AB88DF-2D4A-49C9-B29F-D48E2CD6966C}"/>
    <dgm:cxn modelId="{8FA85E34-ABED-4697-B380-83399374DAE5}" type="presParOf" srcId="{6A208694-4D98-4794-932F-804AE6493FB8}" destId="{9B88FE05-7B5B-4366-9FCD-7C271FE3A36C}" srcOrd="0" destOrd="0" presId="urn:diagrams.loki3.com/BracketList"/>
    <dgm:cxn modelId="{E09C61E9-B40F-4496-A49D-E68C6BC00BD6}" type="presParOf" srcId="{9B88FE05-7B5B-4366-9FCD-7C271FE3A36C}" destId="{076140D6-99FB-486E-AF65-3B65A4FCF624}" srcOrd="0" destOrd="0" presId="urn:diagrams.loki3.com/BracketList"/>
    <dgm:cxn modelId="{4C9DCEA3-3728-431F-83B5-8F9C7E403E1F}" type="presParOf" srcId="{9B88FE05-7B5B-4366-9FCD-7C271FE3A36C}" destId="{2A0393CB-3446-4B7D-AF73-051B9FBF64E0}" srcOrd="1" destOrd="0" presId="urn:diagrams.loki3.com/BracketList"/>
    <dgm:cxn modelId="{13704F7E-3576-4CDB-8790-82E7612511BB}" type="presParOf" srcId="{9B88FE05-7B5B-4366-9FCD-7C271FE3A36C}" destId="{0295CFA0-9340-4C45-AC2A-A4598761ADE1}" srcOrd="2" destOrd="0" presId="urn:diagrams.loki3.com/BracketList"/>
    <dgm:cxn modelId="{182C8923-D0EF-4669-B009-2B4ADAD9E044}" type="presParOf" srcId="{9B88FE05-7B5B-4366-9FCD-7C271FE3A36C}" destId="{11D6E2B2-0423-4E17-8401-A437AB29D73F}" srcOrd="3" destOrd="0" presId="urn:diagrams.loki3.com/BracketList"/>
    <dgm:cxn modelId="{92FA517E-9BC8-4F9D-85FD-22BD90C63134}" type="presParOf" srcId="{6A208694-4D98-4794-932F-804AE6493FB8}" destId="{6010BDFE-0817-47B1-B72F-603DCC7A2CA2}" srcOrd="1" destOrd="0" presId="urn:diagrams.loki3.com/BracketList"/>
    <dgm:cxn modelId="{48C859FE-79A2-416B-8893-E0590464FFE7}" type="presParOf" srcId="{6A208694-4D98-4794-932F-804AE6493FB8}" destId="{D4F2DCF5-4C01-4A4F-A856-0546A99E4CEA}" srcOrd="2" destOrd="0" presId="urn:diagrams.loki3.com/BracketList"/>
    <dgm:cxn modelId="{FF97A356-FA4D-4BE2-8C81-61216EB3D27B}" type="presParOf" srcId="{D4F2DCF5-4C01-4A4F-A856-0546A99E4CEA}" destId="{4C7B2EC7-F962-420B-B40D-4D8491C992BA}" srcOrd="0" destOrd="0" presId="urn:diagrams.loki3.com/BracketList"/>
    <dgm:cxn modelId="{A0726DCF-2C2E-4070-8347-0B9D33254FF4}" type="presParOf" srcId="{D4F2DCF5-4C01-4A4F-A856-0546A99E4CEA}" destId="{413FD64A-24BF-4CB8-B254-1B2B5EEED3C4}" srcOrd="1" destOrd="0" presId="urn:diagrams.loki3.com/BracketList"/>
    <dgm:cxn modelId="{2FF66680-CF14-4AE9-8243-C97B288C5339}" type="presParOf" srcId="{D4F2DCF5-4C01-4A4F-A856-0546A99E4CEA}" destId="{A1683498-157F-4D4B-AF5A-CAF47E8074DC}" srcOrd="2" destOrd="0" presId="urn:diagrams.loki3.com/BracketList"/>
    <dgm:cxn modelId="{ED36B981-CB4F-435E-92C0-62E0BF753E78}" type="presParOf" srcId="{D4F2DCF5-4C01-4A4F-A856-0546A99E4CEA}" destId="{2966F13B-C920-4AF1-8C69-ABB16EFDFDBB}" srcOrd="3" destOrd="0" presId="urn:diagrams.loki3.com/BracketList"/>
    <dgm:cxn modelId="{FE8D1A73-97AF-4B87-93E6-9A8D3267D4E2}" type="presParOf" srcId="{6A208694-4D98-4794-932F-804AE6493FB8}" destId="{69341068-5C73-4511-9826-73874BB14033}" srcOrd="3" destOrd="0" presId="urn:diagrams.loki3.com/BracketList"/>
    <dgm:cxn modelId="{11A5D267-2512-4DAD-961C-EE590CE62669}" type="presParOf" srcId="{6A208694-4D98-4794-932F-804AE6493FB8}" destId="{3C6D299B-A273-4152-AA1D-73C80C976F8D}" srcOrd="4" destOrd="0" presId="urn:diagrams.loki3.com/BracketList"/>
    <dgm:cxn modelId="{00052229-9C07-42BB-A136-377D9DA71D09}" type="presParOf" srcId="{3C6D299B-A273-4152-AA1D-73C80C976F8D}" destId="{5D6B43D8-4A63-4CC9-AED8-92A11D5E994E}" srcOrd="0" destOrd="0" presId="urn:diagrams.loki3.com/BracketList"/>
    <dgm:cxn modelId="{E54954AF-ACA3-477C-8D49-962A2657BA7A}" type="presParOf" srcId="{3C6D299B-A273-4152-AA1D-73C80C976F8D}" destId="{33DBC140-CA81-4CBC-9EE9-5A5D2489A4CE}" srcOrd="1" destOrd="0" presId="urn:diagrams.loki3.com/BracketList"/>
    <dgm:cxn modelId="{5ACF7D5C-2CED-42B9-B58C-41EBD75E5D8A}" type="presParOf" srcId="{3C6D299B-A273-4152-AA1D-73C80C976F8D}" destId="{4EE6D1D2-F9DD-4BCD-8481-D6D377727777}" srcOrd="2" destOrd="0" presId="urn:diagrams.loki3.com/BracketList"/>
    <dgm:cxn modelId="{948B9B4C-823E-4C12-99B2-28A7684122BF}" type="presParOf" srcId="{3C6D299B-A273-4152-AA1D-73C80C976F8D}" destId="{4938DE9D-B8E6-4F99-A57F-A83D6C177BF3}" srcOrd="3" destOrd="0" presId="urn:diagrams.loki3.com/BracketList"/>
    <dgm:cxn modelId="{9318712B-A3ED-489A-9799-ED1FC2DB1B31}" type="presParOf" srcId="{6A208694-4D98-4794-932F-804AE6493FB8}" destId="{4C402563-98BF-462A-AD33-09F6CF45DF57}" srcOrd="5" destOrd="0" presId="urn:diagrams.loki3.com/BracketList"/>
    <dgm:cxn modelId="{EB6EBDC5-7339-4E9A-8321-EF9373F5BD8B}" type="presParOf" srcId="{6A208694-4D98-4794-932F-804AE6493FB8}" destId="{DBDBC353-96B3-45B6-932A-45274BF010C1}" srcOrd="6" destOrd="0" presId="urn:diagrams.loki3.com/BracketList"/>
    <dgm:cxn modelId="{379A7419-86FD-44F2-995F-4C06B13579CD}" type="presParOf" srcId="{DBDBC353-96B3-45B6-932A-45274BF010C1}" destId="{B32822A7-30AA-4727-A990-8854F3C12A7E}" srcOrd="0" destOrd="0" presId="urn:diagrams.loki3.com/BracketList"/>
    <dgm:cxn modelId="{7940F112-B662-44AC-880C-E7DB89469FCC}" type="presParOf" srcId="{DBDBC353-96B3-45B6-932A-45274BF010C1}" destId="{D6B32A76-2C4A-4D56-A967-76D32985FA63}" srcOrd="1" destOrd="0" presId="urn:diagrams.loki3.com/BracketList"/>
    <dgm:cxn modelId="{E87317FF-9BE5-4B96-BBA0-43B08F623928}" type="presParOf" srcId="{DBDBC353-96B3-45B6-932A-45274BF010C1}" destId="{FCD9222A-A509-4804-816E-5F81D79FC8D9}" srcOrd="2" destOrd="0" presId="urn:diagrams.loki3.com/BracketList"/>
    <dgm:cxn modelId="{A8395AB9-222D-42F1-855D-29A2CA62DE69}" type="presParOf" srcId="{DBDBC353-96B3-45B6-932A-45274BF010C1}" destId="{9421707E-7C0D-428B-85F9-D2530E11F6CB}" srcOrd="3" destOrd="0" presId="urn:diagrams.loki3.com/BracketList"/>
    <dgm:cxn modelId="{9CA0A910-99C4-4062-9840-8B0475B4CFFC}" type="presParOf" srcId="{6A208694-4D98-4794-932F-804AE6493FB8}" destId="{2760677E-D0A8-4D95-8DB4-248C5A1479A3}" srcOrd="7" destOrd="0" presId="urn:diagrams.loki3.com/BracketList"/>
    <dgm:cxn modelId="{3ED1B73A-D3EF-465D-997C-070E87B40A82}" type="presParOf" srcId="{6A208694-4D98-4794-932F-804AE6493FB8}" destId="{B6F462CC-FB24-4BB9-9E66-B5E70DBD8991}" srcOrd="8" destOrd="0" presId="urn:diagrams.loki3.com/BracketList"/>
    <dgm:cxn modelId="{964EAECF-0474-42B2-B89D-E31E3E59BE54}" type="presParOf" srcId="{B6F462CC-FB24-4BB9-9E66-B5E70DBD8991}" destId="{1E5D6C9F-6613-40C6-BE5C-06C4C04AD881}" srcOrd="0" destOrd="0" presId="urn:diagrams.loki3.com/BracketList"/>
    <dgm:cxn modelId="{4E1C2D00-CED8-4646-8111-1BA7CD43F609}" type="presParOf" srcId="{B6F462CC-FB24-4BB9-9E66-B5E70DBD8991}" destId="{ABC2530B-0CEB-48F9-9ACA-847A7F3CC367}" srcOrd="1" destOrd="0" presId="urn:diagrams.loki3.com/BracketList"/>
    <dgm:cxn modelId="{6D435DA0-6A22-47E9-B65F-863CA616C73F}" type="presParOf" srcId="{B6F462CC-FB24-4BB9-9E66-B5E70DBD8991}" destId="{4B7D142E-671A-4480-8D29-0D0AB2A90C51}" srcOrd="2" destOrd="0" presId="urn:diagrams.loki3.com/BracketList"/>
    <dgm:cxn modelId="{7B1F2F35-91B4-4904-8956-C503749A4566}" type="presParOf" srcId="{B6F462CC-FB24-4BB9-9E66-B5E70DBD8991}" destId="{F53F09F0-88A8-465A-AC2E-6C56D06A35EA}" srcOrd="3" destOrd="0" presId="urn:diagrams.loki3.com/BracketList"/>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D82BC-846D-4272-912C-7F6D411E6F99}" type="doc">
      <dgm:prSet loTypeId="urn:microsoft.com/office/officeart/2005/8/layout/venn1" loCatId="relationship" qsTypeId="urn:microsoft.com/office/officeart/2005/8/quickstyle/3d3" qsCatId="3D" csTypeId="urn:microsoft.com/office/officeart/2005/8/colors/accent1_1" csCatId="accent1" phldr="1"/>
      <dgm:spPr/>
    </dgm:pt>
    <dgm:pt modelId="{3F85F8C6-28BE-41BF-B754-B05E27CD6C9D}">
      <dgm:prSet phldrT="[Text]"/>
      <dgm:spPr>
        <a:solidFill>
          <a:srgbClr val="C00000">
            <a:alpha val="50000"/>
          </a:srgbClr>
        </a:solidFill>
      </dgm:spPr>
      <dgm:t>
        <a:bodyPr/>
        <a:lstStyle/>
        <a:p>
          <a:r>
            <a:rPr lang="en-US" b="1" dirty="0">
              <a:solidFill>
                <a:schemeClr val="tx2">
                  <a:lumMod val="75000"/>
                </a:schemeClr>
              </a:solidFill>
            </a:rPr>
            <a:t>Policy Development</a:t>
          </a:r>
        </a:p>
      </dgm:t>
    </dgm:pt>
    <dgm:pt modelId="{FD084780-4425-4B93-95CD-C6AE8F5A3452}" type="parTrans" cxnId="{95851098-5E46-43B4-936B-4D8DC3A2D33F}">
      <dgm:prSet/>
      <dgm:spPr/>
      <dgm:t>
        <a:bodyPr/>
        <a:lstStyle/>
        <a:p>
          <a:endParaRPr lang="en-US"/>
        </a:p>
      </dgm:t>
    </dgm:pt>
    <dgm:pt modelId="{66F85535-BA56-4740-8ECC-B7603B2016E1}" type="sibTrans" cxnId="{95851098-5E46-43B4-936B-4D8DC3A2D33F}">
      <dgm:prSet/>
      <dgm:spPr/>
      <dgm:t>
        <a:bodyPr/>
        <a:lstStyle/>
        <a:p>
          <a:endParaRPr lang="en-US"/>
        </a:p>
      </dgm:t>
    </dgm:pt>
    <dgm:pt modelId="{BB454715-2C85-47FF-BC64-11F906413AC2}">
      <dgm:prSet phldrT="[Text]"/>
      <dgm:spPr>
        <a:solidFill>
          <a:srgbClr val="C00000">
            <a:alpha val="50000"/>
          </a:srgbClr>
        </a:solidFill>
      </dgm:spPr>
      <dgm:t>
        <a:bodyPr/>
        <a:lstStyle/>
        <a:p>
          <a:r>
            <a:rPr lang="en-US" b="1" dirty="0">
              <a:solidFill>
                <a:schemeClr val="tx2">
                  <a:lumMod val="75000"/>
                </a:schemeClr>
              </a:solidFill>
            </a:rPr>
            <a:t>Public Assurance</a:t>
          </a:r>
        </a:p>
      </dgm:t>
    </dgm:pt>
    <dgm:pt modelId="{1136EF91-6C27-4AF7-A4B3-037E3B940E49}" type="parTrans" cxnId="{39669617-6760-461C-ACFF-8D2C2AA63DDF}">
      <dgm:prSet/>
      <dgm:spPr/>
      <dgm:t>
        <a:bodyPr/>
        <a:lstStyle/>
        <a:p>
          <a:endParaRPr lang="en-US"/>
        </a:p>
      </dgm:t>
    </dgm:pt>
    <dgm:pt modelId="{BD07DBDF-72F6-466F-AD0B-43A18003962A}" type="sibTrans" cxnId="{39669617-6760-461C-ACFF-8D2C2AA63DDF}">
      <dgm:prSet/>
      <dgm:spPr/>
      <dgm:t>
        <a:bodyPr/>
        <a:lstStyle/>
        <a:p>
          <a:endParaRPr lang="en-US"/>
        </a:p>
      </dgm:t>
    </dgm:pt>
    <dgm:pt modelId="{A1CF29CC-F848-487D-A95B-FDE9AD19F926}">
      <dgm:prSet phldrT="[Text]"/>
      <dgm:spPr>
        <a:solidFill>
          <a:srgbClr val="C00000">
            <a:alpha val="50000"/>
          </a:srgbClr>
        </a:solidFill>
      </dgm:spPr>
      <dgm:t>
        <a:bodyPr/>
        <a:lstStyle/>
        <a:p>
          <a:r>
            <a:rPr lang="en-US" b="1" dirty="0">
              <a:solidFill>
                <a:schemeClr val="tx2">
                  <a:lumMod val="75000"/>
                </a:schemeClr>
              </a:solidFill>
            </a:rPr>
            <a:t>Service Delivery</a:t>
          </a:r>
        </a:p>
      </dgm:t>
    </dgm:pt>
    <dgm:pt modelId="{F5B03CD8-776A-4EF8-9BED-10B7ECDEF327}" type="parTrans" cxnId="{F49C8F1E-D75E-45C5-8F06-A8030E1549DC}">
      <dgm:prSet/>
      <dgm:spPr/>
      <dgm:t>
        <a:bodyPr/>
        <a:lstStyle/>
        <a:p>
          <a:endParaRPr lang="en-US"/>
        </a:p>
      </dgm:t>
    </dgm:pt>
    <dgm:pt modelId="{EAA40E09-DDEB-4E74-8F11-5F4C76174992}" type="sibTrans" cxnId="{F49C8F1E-D75E-45C5-8F06-A8030E1549DC}">
      <dgm:prSet/>
      <dgm:spPr/>
      <dgm:t>
        <a:bodyPr/>
        <a:lstStyle/>
        <a:p>
          <a:endParaRPr lang="en-US"/>
        </a:p>
      </dgm:t>
    </dgm:pt>
    <dgm:pt modelId="{39E15ADD-0A07-4CDC-BFEA-B43BEAD8A266}" type="pres">
      <dgm:prSet presAssocID="{F6ED82BC-846D-4272-912C-7F6D411E6F99}" presName="compositeShape" presStyleCnt="0">
        <dgm:presLayoutVars>
          <dgm:chMax val="7"/>
          <dgm:dir/>
          <dgm:resizeHandles val="exact"/>
        </dgm:presLayoutVars>
      </dgm:prSet>
      <dgm:spPr/>
    </dgm:pt>
    <dgm:pt modelId="{16BD793A-0E08-4152-8E12-6E49CA35E636}" type="pres">
      <dgm:prSet presAssocID="{3F85F8C6-28BE-41BF-B754-B05E27CD6C9D}" presName="circ1" presStyleLbl="vennNode1" presStyleIdx="0" presStyleCnt="3"/>
      <dgm:spPr/>
    </dgm:pt>
    <dgm:pt modelId="{ED80DDB5-590A-4190-9614-DA492971959D}" type="pres">
      <dgm:prSet presAssocID="{3F85F8C6-28BE-41BF-B754-B05E27CD6C9D}" presName="circ1Tx" presStyleLbl="revTx" presStyleIdx="0" presStyleCnt="0">
        <dgm:presLayoutVars>
          <dgm:chMax val="0"/>
          <dgm:chPref val="0"/>
          <dgm:bulletEnabled val="1"/>
        </dgm:presLayoutVars>
      </dgm:prSet>
      <dgm:spPr/>
    </dgm:pt>
    <dgm:pt modelId="{E8F0D72D-975D-4388-B9FC-99549B9D7116}" type="pres">
      <dgm:prSet presAssocID="{BB454715-2C85-47FF-BC64-11F906413AC2}" presName="circ2" presStyleLbl="vennNode1" presStyleIdx="1" presStyleCnt="3"/>
      <dgm:spPr/>
    </dgm:pt>
    <dgm:pt modelId="{FBC8D8F9-5C56-4B22-9B44-79C93F8B133C}" type="pres">
      <dgm:prSet presAssocID="{BB454715-2C85-47FF-BC64-11F906413AC2}" presName="circ2Tx" presStyleLbl="revTx" presStyleIdx="0" presStyleCnt="0">
        <dgm:presLayoutVars>
          <dgm:chMax val="0"/>
          <dgm:chPref val="0"/>
          <dgm:bulletEnabled val="1"/>
        </dgm:presLayoutVars>
      </dgm:prSet>
      <dgm:spPr/>
    </dgm:pt>
    <dgm:pt modelId="{F83216C6-6BF4-468D-874A-5E928FF33A35}" type="pres">
      <dgm:prSet presAssocID="{A1CF29CC-F848-487D-A95B-FDE9AD19F926}" presName="circ3" presStyleLbl="vennNode1" presStyleIdx="2" presStyleCnt="3"/>
      <dgm:spPr/>
    </dgm:pt>
    <dgm:pt modelId="{8AF4488A-68DF-4439-8BFE-D46820E0390A}" type="pres">
      <dgm:prSet presAssocID="{A1CF29CC-F848-487D-A95B-FDE9AD19F926}" presName="circ3Tx" presStyleLbl="revTx" presStyleIdx="0" presStyleCnt="0">
        <dgm:presLayoutVars>
          <dgm:chMax val="0"/>
          <dgm:chPref val="0"/>
          <dgm:bulletEnabled val="1"/>
        </dgm:presLayoutVars>
      </dgm:prSet>
      <dgm:spPr/>
    </dgm:pt>
  </dgm:ptLst>
  <dgm:cxnLst>
    <dgm:cxn modelId="{C275BC01-346D-41C8-8158-1CFA3FC80F98}" type="presOf" srcId="{BB454715-2C85-47FF-BC64-11F906413AC2}" destId="{E8F0D72D-975D-4388-B9FC-99549B9D7116}" srcOrd="0" destOrd="0" presId="urn:microsoft.com/office/officeart/2005/8/layout/venn1"/>
    <dgm:cxn modelId="{505B6F11-A88C-418F-8F64-EE8FE1FA064C}" type="presOf" srcId="{3F85F8C6-28BE-41BF-B754-B05E27CD6C9D}" destId="{ED80DDB5-590A-4190-9614-DA492971959D}" srcOrd="1" destOrd="0" presId="urn:microsoft.com/office/officeart/2005/8/layout/venn1"/>
    <dgm:cxn modelId="{39669617-6760-461C-ACFF-8D2C2AA63DDF}" srcId="{F6ED82BC-846D-4272-912C-7F6D411E6F99}" destId="{BB454715-2C85-47FF-BC64-11F906413AC2}" srcOrd="1" destOrd="0" parTransId="{1136EF91-6C27-4AF7-A4B3-037E3B940E49}" sibTransId="{BD07DBDF-72F6-466F-AD0B-43A18003962A}"/>
    <dgm:cxn modelId="{F49C8F1E-D75E-45C5-8F06-A8030E1549DC}" srcId="{F6ED82BC-846D-4272-912C-7F6D411E6F99}" destId="{A1CF29CC-F848-487D-A95B-FDE9AD19F926}" srcOrd="2" destOrd="0" parTransId="{F5B03CD8-776A-4EF8-9BED-10B7ECDEF327}" sibTransId="{EAA40E09-DDEB-4E74-8F11-5F4C76174992}"/>
    <dgm:cxn modelId="{4F44B224-FDBA-41A5-AC47-951C2B185932}" type="presOf" srcId="{3F85F8C6-28BE-41BF-B754-B05E27CD6C9D}" destId="{16BD793A-0E08-4152-8E12-6E49CA35E636}" srcOrd="0" destOrd="0" presId="urn:microsoft.com/office/officeart/2005/8/layout/venn1"/>
    <dgm:cxn modelId="{FB405241-998E-4130-9E6A-E70F06F55455}" type="presOf" srcId="{A1CF29CC-F848-487D-A95B-FDE9AD19F926}" destId="{F83216C6-6BF4-468D-874A-5E928FF33A35}" srcOrd="0" destOrd="0" presId="urn:microsoft.com/office/officeart/2005/8/layout/venn1"/>
    <dgm:cxn modelId="{9FB3608B-32B5-4B99-952B-94CBCEEE8631}" type="presOf" srcId="{A1CF29CC-F848-487D-A95B-FDE9AD19F926}" destId="{8AF4488A-68DF-4439-8BFE-D46820E0390A}" srcOrd="1" destOrd="0" presId="urn:microsoft.com/office/officeart/2005/8/layout/venn1"/>
    <dgm:cxn modelId="{95851098-5E46-43B4-936B-4D8DC3A2D33F}" srcId="{F6ED82BC-846D-4272-912C-7F6D411E6F99}" destId="{3F85F8C6-28BE-41BF-B754-B05E27CD6C9D}" srcOrd="0" destOrd="0" parTransId="{FD084780-4425-4B93-95CD-C6AE8F5A3452}" sibTransId="{66F85535-BA56-4740-8ECC-B7603B2016E1}"/>
    <dgm:cxn modelId="{09E02AA3-3CC8-441B-B7A4-35C7CE6122EB}" type="presOf" srcId="{F6ED82BC-846D-4272-912C-7F6D411E6F99}" destId="{39E15ADD-0A07-4CDC-BFEA-B43BEAD8A266}" srcOrd="0" destOrd="0" presId="urn:microsoft.com/office/officeart/2005/8/layout/venn1"/>
    <dgm:cxn modelId="{DED85BA9-ACB3-4A56-9436-88661FDF91CD}" type="presOf" srcId="{BB454715-2C85-47FF-BC64-11F906413AC2}" destId="{FBC8D8F9-5C56-4B22-9B44-79C93F8B133C}" srcOrd="1" destOrd="0" presId="urn:microsoft.com/office/officeart/2005/8/layout/venn1"/>
    <dgm:cxn modelId="{BA6C2F3B-5CD2-423E-BF69-44358E921DA1}" type="presParOf" srcId="{39E15ADD-0A07-4CDC-BFEA-B43BEAD8A266}" destId="{16BD793A-0E08-4152-8E12-6E49CA35E636}" srcOrd="0" destOrd="0" presId="urn:microsoft.com/office/officeart/2005/8/layout/venn1"/>
    <dgm:cxn modelId="{AD8FAA23-E5D4-4B6D-87B7-1D19E21C1756}" type="presParOf" srcId="{39E15ADD-0A07-4CDC-BFEA-B43BEAD8A266}" destId="{ED80DDB5-590A-4190-9614-DA492971959D}" srcOrd="1" destOrd="0" presId="urn:microsoft.com/office/officeart/2005/8/layout/venn1"/>
    <dgm:cxn modelId="{C9B1BB55-A4DA-4233-B08E-3D4963181FD9}" type="presParOf" srcId="{39E15ADD-0A07-4CDC-BFEA-B43BEAD8A266}" destId="{E8F0D72D-975D-4388-B9FC-99549B9D7116}" srcOrd="2" destOrd="0" presId="urn:microsoft.com/office/officeart/2005/8/layout/venn1"/>
    <dgm:cxn modelId="{570016F1-C67A-4519-A9D7-2FFC6134A630}" type="presParOf" srcId="{39E15ADD-0A07-4CDC-BFEA-B43BEAD8A266}" destId="{FBC8D8F9-5C56-4B22-9B44-79C93F8B133C}" srcOrd="3" destOrd="0" presId="urn:microsoft.com/office/officeart/2005/8/layout/venn1"/>
    <dgm:cxn modelId="{83F589D1-9AD3-438C-BF07-A743BFF79B00}" type="presParOf" srcId="{39E15ADD-0A07-4CDC-BFEA-B43BEAD8A266}" destId="{F83216C6-6BF4-468D-874A-5E928FF33A35}" srcOrd="4" destOrd="0" presId="urn:microsoft.com/office/officeart/2005/8/layout/venn1"/>
    <dgm:cxn modelId="{76A85D02-3613-448C-87E3-D48924BA0588}" type="presParOf" srcId="{39E15ADD-0A07-4CDC-BFEA-B43BEAD8A266}" destId="{8AF4488A-68DF-4439-8BFE-D46820E0390A}"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1EC3C3-324E-4A12-912D-288E53ED7414}" type="doc">
      <dgm:prSet loTypeId="urn:microsoft.com/office/officeart/2005/8/layout/hProcess9" loCatId="process" qsTypeId="urn:microsoft.com/office/officeart/2005/8/quickstyle/simple1" qsCatId="simple" csTypeId="urn:microsoft.com/office/officeart/2005/8/colors/accent1_2" csCatId="accent1" phldr="1"/>
      <dgm:spPr/>
    </dgm:pt>
    <dgm:pt modelId="{BDCF862D-2AB8-4DA5-BD0E-6D5D336D113A}">
      <dgm:prSet phldrT="[Text]" custT="1"/>
      <dgm:spPr/>
      <dgm:t>
        <a:bodyPr/>
        <a:lstStyle/>
        <a:p>
          <a:pPr algn="l"/>
          <a:r>
            <a:rPr lang="en-US" sz="2400" b="1" dirty="0"/>
            <a:t>Prior to 2010</a:t>
          </a:r>
          <a:br>
            <a:rPr lang="en-US" sz="2400" dirty="0"/>
          </a:br>
          <a:r>
            <a:rPr lang="en-US" sz="2400" dirty="0"/>
            <a:t>Governance, service configuration, strategic and operational service management were all</a:t>
          </a:r>
          <a:r>
            <a:rPr lang="en-US" sz="2400" b="1" dirty="0">
              <a:solidFill>
                <a:schemeClr val="bg1"/>
              </a:solidFill>
            </a:rPr>
            <a:t> </a:t>
          </a:r>
          <a:r>
            <a:rPr lang="en-US" sz="2400" b="1" u="sng" dirty="0">
              <a:solidFill>
                <a:schemeClr val="bg1"/>
              </a:solidFill>
            </a:rPr>
            <a:t>on the same models.</a:t>
          </a:r>
        </a:p>
      </dgm:t>
    </dgm:pt>
    <dgm:pt modelId="{1A132775-832E-41FE-970E-E9CB709F9F2F}" type="parTrans" cxnId="{A6EB06F7-8334-41B2-B226-F9D3F9A24698}">
      <dgm:prSet/>
      <dgm:spPr/>
      <dgm:t>
        <a:bodyPr/>
        <a:lstStyle/>
        <a:p>
          <a:endParaRPr lang="en-US"/>
        </a:p>
      </dgm:t>
    </dgm:pt>
    <dgm:pt modelId="{184739CA-34A1-4E5E-BD28-04064B42BA68}" type="sibTrans" cxnId="{A6EB06F7-8334-41B2-B226-F9D3F9A24698}">
      <dgm:prSet/>
      <dgm:spPr/>
      <dgm:t>
        <a:bodyPr/>
        <a:lstStyle/>
        <a:p>
          <a:endParaRPr lang="en-US"/>
        </a:p>
      </dgm:t>
    </dgm:pt>
    <dgm:pt modelId="{64CCEFBA-76EF-42DA-B772-3229916338FF}">
      <dgm:prSet phldrT="[Text]" custT="1"/>
      <dgm:spPr/>
      <dgm:t>
        <a:bodyPr/>
        <a:lstStyle/>
        <a:p>
          <a:pPr algn="l"/>
          <a:r>
            <a:rPr lang="en-US" sz="2400" b="1" dirty="0"/>
            <a:t>Post 2010</a:t>
          </a:r>
          <a:br>
            <a:rPr lang="en-US" sz="2400" b="1" dirty="0"/>
          </a:br>
          <a:r>
            <a:rPr lang="en-US" sz="2400" dirty="0"/>
            <a:t>Although the options considered for delivering the service have looked remarkably similar the </a:t>
          </a:r>
          <a:r>
            <a:rPr lang="en-US" sz="2400" b="1" u="sng" dirty="0"/>
            <a:t>responses have radically differed.</a:t>
          </a:r>
        </a:p>
      </dgm:t>
    </dgm:pt>
    <dgm:pt modelId="{D606DA18-9C08-4503-B1C9-AFFAAAD177B4}" type="parTrans" cxnId="{89C5258F-9D8B-43D1-8C62-AD2C9A3A7098}">
      <dgm:prSet/>
      <dgm:spPr/>
      <dgm:t>
        <a:bodyPr/>
        <a:lstStyle/>
        <a:p>
          <a:endParaRPr lang="en-US"/>
        </a:p>
      </dgm:t>
    </dgm:pt>
    <dgm:pt modelId="{F1EAC768-BF93-44D7-B06E-0690D3434408}" type="sibTrans" cxnId="{89C5258F-9D8B-43D1-8C62-AD2C9A3A7098}">
      <dgm:prSet/>
      <dgm:spPr/>
      <dgm:t>
        <a:bodyPr/>
        <a:lstStyle/>
        <a:p>
          <a:endParaRPr lang="en-US"/>
        </a:p>
      </dgm:t>
    </dgm:pt>
    <dgm:pt modelId="{B11A573E-3523-4542-9794-B8B414BB0388}" type="pres">
      <dgm:prSet presAssocID="{1D1EC3C3-324E-4A12-912D-288E53ED7414}" presName="CompostProcess" presStyleCnt="0">
        <dgm:presLayoutVars>
          <dgm:dir/>
          <dgm:resizeHandles val="exact"/>
        </dgm:presLayoutVars>
      </dgm:prSet>
      <dgm:spPr/>
    </dgm:pt>
    <dgm:pt modelId="{CFC25F7C-598E-4E6A-B15B-97DEA1DB6769}" type="pres">
      <dgm:prSet presAssocID="{1D1EC3C3-324E-4A12-912D-288E53ED7414}" presName="arrow" presStyleLbl="bgShp" presStyleIdx="0" presStyleCnt="1" custScaleX="97417" custLinFactNeighborX="2102" custLinFactNeighborY="885"/>
      <dgm:spPr>
        <a:ln>
          <a:solidFill>
            <a:schemeClr val="accent1">
              <a:lumMod val="75000"/>
            </a:schemeClr>
          </a:solidFill>
        </a:ln>
      </dgm:spPr>
    </dgm:pt>
    <dgm:pt modelId="{526DEC04-2901-43DD-BFF4-BFD93DE31D2B}" type="pres">
      <dgm:prSet presAssocID="{1D1EC3C3-324E-4A12-912D-288E53ED7414}" presName="linearProcess" presStyleCnt="0"/>
      <dgm:spPr/>
    </dgm:pt>
    <dgm:pt modelId="{BE46151B-A707-4EB6-82BC-13DACA034B59}" type="pres">
      <dgm:prSet presAssocID="{BDCF862D-2AB8-4DA5-BD0E-6D5D336D113A}" presName="textNode" presStyleLbl="node1" presStyleIdx="0" presStyleCnt="2" custScaleX="112154" custScaleY="111775">
        <dgm:presLayoutVars>
          <dgm:bulletEnabled val="1"/>
        </dgm:presLayoutVars>
      </dgm:prSet>
      <dgm:spPr/>
    </dgm:pt>
    <dgm:pt modelId="{17F40EAD-C1ED-4E5A-B213-DEA8672D1710}" type="pres">
      <dgm:prSet presAssocID="{184739CA-34A1-4E5E-BD28-04064B42BA68}" presName="sibTrans" presStyleCnt="0"/>
      <dgm:spPr/>
    </dgm:pt>
    <dgm:pt modelId="{C1EE8F1B-F648-4595-9D12-6E9C612BBFE3}" type="pres">
      <dgm:prSet presAssocID="{64CCEFBA-76EF-42DA-B772-3229916338FF}" presName="textNode" presStyleLbl="node1" presStyleIdx="1" presStyleCnt="2" custScaleX="118761" custScaleY="113528">
        <dgm:presLayoutVars>
          <dgm:bulletEnabled val="1"/>
        </dgm:presLayoutVars>
      </dgm:prSet>
      <dgm:spPr/>
    </dgm:pt>
  </dgm:ptLst>
  <dgm:cxnLst>
    <dgm:cxn modelId="{A018EE2D-5502-49F3-950D-769B1EEC5FBE}" type="presOf" srcId="{1D1EC3C3-324E-4A12-912D-288E53ED7414}" destId="{B11A573E-3523-4542-9794-B8B414BB0388}" srcOrd="0" destOrd="0" presId="urn:microsoft.com/office/officeart/2005/8/layout/hProcess9"/>
    <dgm:cxn modelId="{89C5258F-9D8B-43D1-8C62-AD2C9A3A7098}" srcId="{1D1EC3C3-324E-4A12-912D-288E53ED7414}" destId="{64CCEFBA-76EF-42DA-B772-3229916338FF}" srcOrd="1" destOrd="0" parTransId="{D606DA18-9C08-4503-B1C9-AFFAAAD177B4}" sibTransId="{F1EAC768-BF93-44D7-B06E-0690D3434408}"/>
    <dgm:cxn modelId="{95FC6CCF-1118-43AF-9FD1-F4FC22210704}" type="presOf" srcId="{64CCEFBA-76EF-42DA-B772-3229916338FF}" destId="{C1EE8F1B-F648-4595-9D12-6E9C612BBFE3}" srcOrd="0" destOrd="0" presId="urn:microsoft.com/office/officeart/2005/8/layout/hProcess9"/>
    <dgm:cxn modelId="{A6EB06F7-8334-41B2-B226-F9D3F9A24698}" srcId="{1D1EC3C3-324E-4A12-912D-288E53ED7414}" destId="{BDCF862D-2AB8-4DA5-BD0E-6D5D336D113A}" srcOrd="0" destOrd="0" parTransId="{1A132775-832E-41FE-970E-E9CB709F9F2F}" sibTransId="{184739CA-34A1-4E5E-BD28-04064B42BA68}"/>
    <dgm:cxn modelId="{F45A2BFA-4CC4-49FE-9173-2E0F763C59ED}" type="presOf" srcId="{BDCF862D-2AB8-4DA5-BD0E-6D5D336D113A}" destId="{BE46151B-A707-4EB6-82BC-13DACA034B59}" srcOrd="0" destOrd="0" presId="urn:microsoft.com/office/officeart/2005/8/layout/hProcess9"/>
    <dgm:cxn modelId="{70EC61ED-1D08-4AEE-AC0D-061C34B140AD}" type="presParOf" srcId="{B11A573E-3523-4542-9794-B8B414BB0388}" destId="{CFC25F7C-598E-4E6A-B15B-97DEA1DB6769}" srcOrd="0" destOrd="0" presId="urn:microsoft.com/office/officeart/2005/8/layout/hProcess9"/>
    <dgm:cxn modelId="{0AC5A346-BA82-4AFA-8D0F-866170869A7F}" type="presParOf" srcId="{B11A573E-3523-4542-9794-B8B414BB0388}" destId="{526DEC04-2901-43DD-BFF4-BFD93DE31D2B}" srcOrd="1" destOrd="0" presId="urn:microsoft.com/office/officeart/2005/8/layout/hProcess9"/>
    <dgm:cxn modelId="{D637BB59-67B2-4FB7-B32A-53DD1768F09C}" type="presParOf" srcId="{526DEC04-2901-43DD-BFF4-BFD93DE31D2B}" destId="{BE46151B-A707-4EB6-82BC-13DACA034B59}" srcOrd="0" destOrd="0" presId="urn:microsoft.com/office/officeart/2005/8/layout/hProcess9"/>
    <dgm:cxn modelId="{2C405E53-889A-486B-A2A0-71452FE25AC6}" type="presParOf" srcId="{526DEC04-2901-43DD-BFF4-BFD93DE31D2B}" destId="{17F40EAD-C1ED-4E5A-B213-DEA8672D1710}" srcOrd="1" destOrd="0" presId="urn:microsoft.com/office/officeart/2005/8/layout/hProcess9"/>
    <dgm:cxn modelId="{C76758E7-DA7C-481B-B304-A05BA550C5E0}" type="presParOf" srcId="{526DEC04-2901-43DD-BFF4-BFD93DE31D2B}" destId="{C1EE8F1B-F648-4595-9D12-6E9C612BBFE3}" srcOrd="2"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3278D-D118-4AA4-AE67-131E4E09C1A4}"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B0A98CEE-9BEB-47B0-A01C-1BFBBCE3AF17}">
      <dgm:prSet phldrT="[Text]" custT="1"/>
      <dgm:spPr/>
      <dgm:t>
        <a:bodyPr/>
        <a:lstStyle/>
        <a:p>
          <a:r>
            <a:rPr lang="en-US" sz="2400" b="1" dirty="0">
              <a:solidFill>
                <a:schemeClr val="bg2"/>
              </a:solidFill>
            </a:rPr>
            <a:t>1</a:t>
          </a:r>
        </a:p>
      </dgm:t>
    </dgm:pt>
    <dgm:pt modelId="{E4EF1449-C896-4F06-AEA6-BFDD5F9FA851}" type="parTrans" cxnId="{454DFBCD-6AC4-413B-9A6C-590DDA84ADF9}">
      <dgm:prSet/>
      <dgm:spPr/>
      <dgm:t>
        <a:bodyPr/>
        <a:lstStyle/>
        <a:p>
          <a:endParaRPr lang="en-US">
            <a:solidFill>
              <a:schemeClr val="tx2">
                <a:lumMod val="75000"/>
              </a:schemeClr>
            </a:solidFill>
          </a:endParaRPr>
        </a:p>
      </dgm:t>
    </dgm:pt>
    <dgm:pt modelId="{4E679B6F-42F9-4170-B4B1-9EF179660FD7}" type="sibTrans" cxnId="{454DFBCD-6AC4-413B-9A6C-590DDA84ADF9}">
      <dgm:prSet/>
      <dgm:spPr/>
      <dgm:t>
        <a:bodyPr/>
        <a:lstStyle/>
        <a:p>
          <a:endParaRPr lang="en-US">
            <a:solidFill>
              <a:schemeClr val="tx2">
                <a:lumMod val="75000"/>
              </a:schemeClr>
            </a:solidFill>
          </a:endParaRPr>
        </a:p>
      </dgm:t>
    </dgm:pt>
    <dgm:pt modelId="{9887656B-0FA5-434B-9AD4-B1A76F28F6FC}">
      <dgm:prSet phldrT="[Text]" custT="1"/>
      <dgm:spPr/>
      <dgm:t>
        <a:bodyPr/>
        <a:lstStyle/>
        <a:p>
          <a:r>
            <a:rPr lang="en-US" sz="2400" b="1" dirty="0">
              <a:solidFill>
                <a:schemeClr val="bg2"/>
              </a:solidFill>
            </a:rPr>
            <a:t>3</a:t>
          </a:r>
        </a:p>
      </dgm:t>
    </dgm:pt>
    <dgm:pt modelId="{A96169CC-174D-4FB4-BDD7-59D932DD522D}" type="parTrans" cxnId="{73073D86-E2E0-46BA-A6CE-E9C1F55811B8}">
      <dgm:prSet/>
      <dgm:spPr/>
      <dgm:t>
        <a:bodyPr/>
        <a:lstStyle/>
        <a:p>
          <a:endParaRPr lang="en-US">
            <a:solidFill>
              <a:schemeClr val="tx2">
                <a:lumMod val="75000"/>
              </a:schemeClr>
            </a:solidFill>
          </a:endParaRPr>
        </a:p>
      </dgm:t>
    </dgm:pt>
    <dgm:pt modelId="{8824F861-6E58-4A91-A9BB-5BF8AC88EE25}" type="sibTrans" cxnId="{73073D86-E2E0-46BA-A6CE-E9C1F55811B8}">
      <dgm:prSet/>
      <dgm:spPr/>
      <dgm:t>
        <a:bodyPr/>
        <a:lstStyle/>
        <a:p>
          <a:endParaRPr lang="en-US">
            <a:solidFill>
              <a:schemeClr val="tx2">
                <a:lumMod val="75000"/>
              </a:schemeClr>
            </a:solidFill>
          </a:endParaRPr>
        </a:p>
      </dgm:t>
    </dgm:pt>
    <dgm:pt modelId="{93C938B7-3843-46E2-B297-83C01D136952}">
      <dgm:prSet phldrT="[Text]" custT="1"/>
      <dgm:spPr/>
      <dgm:t>
        <a:bodyPr/>
        <a:lstStyle/>
        <a:p>
          <a:r>
            <a:rPr lang="en-US" sz="2400" b="1" dirty="0">
              <a:solidFill>
                <a:schemeClr val="bg2"/>
              </a:solidFill>
            </a:rPr>
            <a:t>2</a:t>
          </a:r>
        </a:p>
      </dgm:t>
    </dgm:pt>
    <dgm:pt modelId="{F4006FA5-6CEA-4C31-8326-CD3EC28A89D0}" type="parTrans" cxnId="{D2C5446B-4C84-481F-903C-5A89ED9C4342}">
      <dgm:prSet/>
      <dgm:spPr/>
      <dgm:t>
        <a:bodyPr/>
        <a:lstStyle/>
        <a:p>
          <a:endParaRPr lang="en-US">
            <a:solidFill>
              <a:schemeClr val="tx2">
                <a:lumMod val="75000"/>
              </a:schemeClr>
            </a:solidFill>
          </a:endParaRPr>
        </a:p>
      </dgm:t>
    </dgm:pt>
    <dgm:pt modelId="{B8238F65-DCF0-4CE1-BB83-9B68E339ABB4}" type="sibTrans" cxnId="{D2C5446B-4C84-481F-903C-5A89ED9C4342}">
      <dgm:prSet/>
      <dgm:spPr/>
      <dgm:t>
        <a:bodyPr/>
        <a:lstStyle/>
        <a:p>
          <a:endParaRPr lang="en-US">
            <a:solidFill>
              <a:schemeClr val="tx2">
                <a:lumMod val="75000"/>
              </a:schemeClr>
            </a:solidFill>
          </a:endParaRPr>
        </a:p>
      </dgm:t>
    </dgm:pt>
    <dgm:pt modelId="{162435BE-8342-4C0E-8EF9-9B0721C00889}">
      <dgm:prSet phldrT="[Text]" custT="1"/>
      <dgm:spPr/>
      <dgm:t>
        <a:bodyPr/>
        <a:lstStyle/>
        <a:p>
          <a:r>
            <a:rPr lang="en-US" sz="2400" b="1" dirty="0">
              <a:solidFill>
                <a:schemeClr val="tx2">
                  <a:lumMod val="75000"/>
                </a:schemeClr>
              </a:solidFill>
            </a:rPr>
            <a:t>Literature review</a:t>
          </a:r>
        </a:p>
      </dgm:t>
    </dgm:pt>
    <dgm:pt modelId="{3507576B-3B20-426C-9315-3DE1DA2F301F}" type="parTrans" cxnId="{8476EDD5-7381-4FDA-A6A3-7CF11123B24B}">
      <dgm:prSet/>
      <dgm:spPr/>
      <dgm:t>
        <a:bodyPr/>
        <a:lstStyle/>
        <a:p>
          <a:endParaRPr lang="en-US">
            <a:solidFill>
              <a:schemeClr val="tx2">
                <a:lumMod val="75000"/>
              </a:schemeClr>
            </a:solidFill>
          </a:endParaRPr>
        </a:p>
      </dgm:t>
    </dgm:pt>
    <dgm:pt modelId="{BEF2FC05-6CF5-4D50-A474-408B0732FCAA}" type="sibTrans" cxnId="{8476EDD5-7381-4FDA-A6A3-7CF11123B24B}">
      <dgm:prSet/>
      <dgm:spPr/>
      <dgm:t>
        <a:bodyPr/>
        <a:lstStyle/>
        <a:p>
          <a:endParaRPr lang="en-US">
            <a:solidFill>
              <a:schemeClr val="tx2">
                <a:lumMod val="75000"/>
              </a:schemeClr>
            </a:solidFill>
          </a:endParaRPr>
        </a:p>
      </dgm:t>
    </dgm:pt>
    <dgm:pt modelId="{501C9492-582F-4422-94B6-8905459A7908}">
      <dgm:prSet phldrT="[Text]" custT="1"/>
      <dgm:spPr/>
      <dgm:t>
        <a:bodyPr/>
        <a:lstStyle/>
        <a:p>
          <a:r>
            <a:rPr lang="en-US" sz="2400" b="1">
              <a:solidFill>
                <a:schemeClr val="tx2">
                  <a:lumMod val="75000"/>
                </a:schemeClr>
              </a:solidFill>
            </a:rPr>
            <a:t>Document analysis</a:t>
          </a:r>
          <a:endParaRPr lang="en-US" sz="2400" b="1" dirty="0">
            <a:solidFill>
              <a:schemeClr val="tx2">
                <a:lumMod val="75000"/>
              </a:schemeClr>
            </a:solidFill>
          </a:endParaRPr>
        </a:p>
      </dgm:t>
    </dgm:pt>
    <dgm:pt modelId="{8A90DEEF-2F72-4438-9749-E7574D1DF9CB}" type="parTrans" cxnId="{EE2D8658-E42F-4438-A44A-07CEA0740F27}">
      <dgm:prSet/>
      <dgm:spPr/>
      <dgm:t>
        <a:bodyPr/>
        <a:lstStyle/>
        <a:p>
          <a:endParaRPr lang="en-US">
            <a:solidFill>
              <a:schemeClr val="tx2">
                <a:lumMod val="75000"/>
              </a:schemeClr>
            </a:solidFill>
          </a:endParaRPr>
        </a:p>
      </dgm:t>
    </dgm:pt>
    <dgm:pt modelId="{43D55902-4454-483D-86EA-37A172AF1115}" type="sibTrans" cxnId="{EE2D8658-E42F-4438-A44A-07CEA0740F27}">
      <dgm:prSet/>
      <dgm:spPr/>
      <dgm:t>
        <a:bodyPr/>
        <a:lstStyle/>
        <a:p>
          <a:endParaRPr lang="en-US">
            <a:solidFill>
              <a:schemeClr val="tx2">
                <a:lumMod val="75000"/>
              </a:schemeClr>
            </a:solidFill>
          </a:endParaRPr>
        </a:p>
      </dgm:t>
    </dgm:pt>
    <dgm:pt modelId="{16C339F5-82B8-4AA7-A3CB-176F0D7CDA49}">
      <dgm:prSet phldrT="[Text]" custT="1"/>
      <dgm:spPr/>
      <dgm:t>
        <a:bodyPr/>
        <a:lstStyle/>
        <a:p>
          <a:r>
            <a:rPr lang="en-US" sz="2400" b="1">
              <a:solidFill>
                <a:schemeClr val="tx2">
                  <a:lumMod val="75000"/>
                </a:schemeClr>
              </a:solidFill>
            </a:rPr>
            <a:t>A series of interviews drawn from key stakeholders </a:t>
          </a:r>
          <a:endParaRPr lang="en-US" sz="2400" b="1" dirty="0">
            <a:solidFill>
              <a:schemeClr val="tx2">
                <a:lumMod val="75000"/>
              </a:schemeClr>
            </a:solidFill>
          </a:endParaRPr>
        </a:p>
      </dgm:t>
    </dgm:pt>
    <dgm:pt modelId="{7D91C1EA-B30D-4EAE-A6F0-BEFC77D16578}" type="parTrans" cxnId="{5D47E199-E22C-4BDC-9334-128336FE1D68}">
      <dgm:prSet/>
      <dgm:spPr/>
      <dgm:t>
        <a:bodyPr/>
        <a:lstStyle/>
        <a:p>
          <a:endParaRPr lang="en-US">
            <a:solidFill>
              <a:schemeClr val="tx2">
                <a:lumMod val="75000"/>
              </a:schemeClr>
            </a:solidFill>
          </a:endParaRPr>
        </a:p>
      </dgm:t>
    </dgm:pt>
    <dgm:pt modelId="{3148760B-2269-47AA-BA2D-432DAD4403D7}" type="sibTrans" cxnId="{5D47E199-E22C-4BDC-9334-128336FE1D68}">
      <dgm:prSet/>
      <dgm:spPr/>
      <dgm:t>
        <a:bodyPr/>
        <a:lstStyle/>
        <a:p>
          <a:endParaRPr lang="en-US">
            <a:solidFill>
              <a:schemeClr val="tx2">
                <a:lumMod val="75000"/>
              </a:schemeClr>
            </a:solidFill>
          </a:endParaRPr>
        </a:p>
      </dgm:t>
    </dgm:pt>
    <dgm:pt modelId="{78B3F43F-8115-4C61-AF0E-BA2CB7F1C3CF}" type="pres">
      <dgm:prSet presAssocID="{FF33278D-D118-4AA4-AE67-131E4E09C1A4}" presName="linearFlow" presStyleCnt="0">
        <dgm:presLayoutVars>
          <dgm:dir/>
          <dgm:animLvl val="lvl"/>
          <dgm:resizeHandles val="exact"/>
        </dgm:presLayoutVars>
      </dgm:prSet>
      <dgm:spPr/>
    </dgm:pt>
    <dgm:pt modelId="{0A2BE052-F67F-46E0-9835-98EEB3A7387C}" type="pres">
      <dgm:prSet presAssocID="{B0A98CEE-9BEB-47B0-A01C-1BFBBCE3AF17}" presName="composite" presStyleCnt="0"/>
      <dgm:spPr/>
    </dgm:pt>
    <dgm:pt modelId="{7C6B376D-545C-4E0E-9302-74FD39FBF927}" type="pres">
      <dgm:prSet presAssocID="{B0A98CEE-9BEB-47B0-A01C-1BFBBCE3AF17}" presName="parentText" presStyleLbl="alignNode1" presStyleIdx="0" presStyleCnt="3">
        <dgm:presLayoutVars>
          <dgm:chMax val="1"/>
          <dgm:bulletEnabled val="1"/>
        </dgm:presLayoutVars>
      </dgm:prSet>
      <dgm:spPr/>
    </dgm:pt>
    <dgm:pt modelId="{990A5DEE-BE22-4634-8C67-3D4CB18F2DBD}" type="pres">
      <dgm:prSet presAssocID="{B0A98CEE-9BEB-47B0-A01C-1BFBBCE3AF17}" presName="descendantText" presStyleLbl="alignAcc1" presStyleIdx="0" presStyleCnt="3">
        <dgm:presLayoutVars>
          <dgm:bulletEnabled val="1"/>
        </dgm:presLayoutVars>
      </dgm:prSet>
      <dgm:spPr/>
    </dgm:pt>
    <dgm:pt modelId="{42D8A4EA-200E-4C1A-82F5-AD3FBDB6F1BE}" type="pres">
      <dgm:prSet presAssocID="{4E679B6F-42F9-4170-B4B1-9EF179660FD7}" presName="sp" presStyleCnt="0"/>
      <dgm:spPr/>
    </dgm:pt>
    <dgm:pt modelId="{A04691B0-DEA3-40A6-BD6A-955FD0139910}" type="pres">
      <dgm:prSet presAssocID="{93C938B7-3843-46E2-B297-83C01D136952}" presName="composite" presStyleCnt="0"/>
      <dgm:spPr/>
    </dgm:pt>
    <dgm:pt modelId="{EC158096-0660-495E-88A8-5CF6C6CB9FF1}" type="pres">
      <dgm:prSet presAssocID="{93C938B7-3843-46E2-B297-83C01D136952}" presName="parentText" presStyleLbl="alignNode1" presStyleIdx="1" presStyleCnt="3">
        <dgm:presLayoutVars>
          <dgm:chMax val="1"/>
          <dgm:bulletEnabled val="1"/>
        </dgm:presLayoutVars>
      </dgm:prSet>
      <dgm:spPr/>
    </dgm:pt>
    <dgm:pt modelId="{EF7CB646-57CF-4EDA-B254-0101334F586E}" type="pres">
      <dgm:prSet presAssocID="{93C938B7-3843-46E2-B297-83C01D136952}" presName="descendantText" presStyleLbl="alignAcc1" presStyleIdx="1" presStyleCnt="3">
        <dgm:presLayoutVars>
          <dgm:bulletEnabled val="1"/>
        </dgm:presLayoutVars>
      </dgm:prSet>
      <dgm:spPr/>
    </dgm:pt>
    <dgm:pt modelId="{8EEBA442-AF3C-4C91-AA58-385055739CE0}" type="pres">
      <dgm:prSet presAssocID="{B8238F65-DCF0-4CE1-BB83-9B68E339ABB4}" presName="sp" presStyleCnt="0"/>
      <dgm:spPr/>
    </dgm:pt>
    <dgm:pt modelId="{37838A60-3203-49D6-BBD3-14E6C7D4ED91}" type="pres">
      <dgm:prSet presAssocID="{9887656B-0FA5-434B-9AD4-B1A76F28F6FC}" presName="composite" presStyleCnt="0"/>
      <dgm:spPr/>
    </dgm:pt>
    <dgm:pt modelId="{49FCDC1C-7C4D-4F65-832D-A3ADB8B6385C}" type="pres">
      <dgm:prSet presAssocID="{9887656B-0FA5-434B-9AD4-B1A76F28F6FC}" presName="parentText" presStyleLbl="alignNode1" presStyleIdx="2" presStyleCnt="3">
        <dgm:presLayoutVars>
          <dgm:chMax val="1"/>
          <dgm:bulletEnabled val="1"/>
        </dgm:presLayoutVars>
      </dgm:prSet>
      <dgm:spPr/>
    </dgm:pt>
    <dgm:pt modelId="{03774145-DA46-4C5F-94E7-A2107DFF5F6F}" type="pres">
      <dgm:prSet presAssocID="{9887656B-0FA5-434B-9AD4-B1A76F28F6FC}" presName="descendantText" presStyleLbl="alignAcc1" presStyleIdx="2" presStyleCnt="3">
        <dgm:presLayoutVars>
          <dgm:bulletEnabled val="1"/>
        </dgm:presLayoutVars>
      </dgm:prSet>
      <dgm:spPr/>
    </dgm:pt>
  </dgm:ptLst>
  <dgm:cxnLst>
    <dgm:cxn modelId="{E7F9BB03-233D-4537-940F-9D796364BCDA}" type="presOf" srcId="{16C339F5-82B8-4AA7-A3CB-176F0D7CDA49}" destId="{03774145-DA46-4C5F-94E7-A2107DFF5F6F}" srcOrd="0" destOrd="0" presId="urn:microsoft.com/office/officeart/2005/8/layout/chevron2"/>
    <dgm:cxn modelId="{9B42F21F-47D6-4760-A67D-96F80678B4E2}" type="presOf" srcId="{501C9492-582F-4422-94B6-8905459A7908}" destId="{EF7CB646-57CF-4EDA-B254-0101334F586E}" srcOrd="0" destOrd="0" presId="urn:microsoft.com/office/officeart/2005/8/layout/chevron2"/>
    <dgm:cxn modelId="{ADD2F921-EFD1-4FE9-B6D3-E944EEF3193C}" type="presOf" srcId="{93C938B7-3843-46E2-B297-83C01D136952}" destId="{EC158096-0660-495E-88A8-5CF6C6CB9FF1}" srcOrd="0" destOrd="0" presId="urn:microsoft.com/office/officeart/2005/8/layout/chevron2"/>
    <dgm:cxn modelId="{B74A5032-54E2-4888-BB89-2B1F8EAE899E}" type="presOf" srcId="{9887656B-0FA5-434B-9AD4-B1A76F28F6FC}" destId="{49FCDC1C-7C4D-4F65-832D-A3ADB8B6385C}" srcOrd="0" destOrd="0" presId="urn:microsoft.com/office/officeart/2005/8/layout/chevron2"/>
    <dgm:cxn modelId="{D2C5446B-4C84-481F-903C-5A89ED9C4342}" srcId="{FF33278D-D118-4AA4-AE67-131E4E09C1A4}" destId="{93C938B7-3843-46E2-B297-83C01D136952}" srcOrd="1" destOrd="0" parTransId="{F4006FA5-6CEA-4C31-8326-CD3EC28A89D0}" sibTransId="{B8238F65-DCF0-4CE1-BB83-9B68E339ABB4}"/>
    <dgm:cxn modelId="{3341EF6F-9A87-4C99-8D4A-CC6771BA8833}" type="presOf" srcId="{B0A98CEE-9BEB-47B0-A01C-1BFBBCE3AF17}" destId="{7C6B376D-545C-4E0E-9302-74FD39FBF927}" srcOrd="0" destOrd="0" presId="urn:microsoft.com/office/officeart/2005/8/layout/chevron2"/>
    <dgm:cxn modelId="{EE2D8658-E42F-4438-A44A-07CEA0740F27}" srcId="{93C938B7-3843-46E2-B297-83C01D136952}" destId="{501C9492-582F-4422-94B6-8905459A7908}" srcOrd="0" destOrd="0" parTransId="{8A90DEEF-2F72-4438-9749-E7574D1DF9CB}" sibTransId="{43D55902-4454-483D-86EA-37A172AF1115}"/>
    <dgm:cxn modelId="{73073D86-E2E0-46BA-A6CE-E9C1F55811B8}" srcId="{FF33278D-D118-4AA4-AE67-131E4E09C1A4}" destId="{9887656B-0FA5-434B-9AD4-B1A76F28F6FC}" srcOrd="2" destOrd="0" parTransId="{A96169CC-174D-4FB4-BDD7-59D932DD522D}" sibTransId="{8824F861-6E58-4A91-A9BB-5BF8AC88EE25}"/>
    <dgm:cxn modelId="{5D47E199-E22C-4BDC-9334-128336FE1D68}" srcId="{9887656B-0FA5-434B-9AD4-B1A76F28F6FC}" destId="{16C339F5-82B8-4AA7-A3CB-176F0D7CDA49}" srcOrd="0" destOrd="0" parTransId="{7D91C1EA-B30D-4EAE-A6F0-BEFC77D16578}" sibTransId="{3148760B-2269-47AA-BA2D-432DAD4403D7}"/>
    <dgm:cxn modelId="{E1F060C1-564C-49FA-8732-6A1CE7B8C675}" type="presOf" srcId="{162435BE-8342-4C0E-8EF9-9B0721C00889}" destId="{990A5DEE-BE22-4634-8C67-3D4CB18F2DBD}" srcOrd="0" destOrd="0" presId="urn:microsoft.com/office/officeart/2005/8/layout/chevron2"/>
    <dgm:cxn modelId="{454DFBCD-6AC4-413B-9A6C-590DDA84ADF9}" srcId="{FF33278D-D118-4AA4-AE67-131E4E09C1A4}" destId="{B0A98CEE-9BEB-47B0-A01C-1BFBBCE3AF17}" srcOrd="0" destOrd="0" parTransId="{E4EF1449-C896-4F06-AEA6-BFDD5F9FA851}" sibTransId="{4E679B6F-42F9-4170-B4B1-9EF179660FD7}"/>
    <dgm:cxn modelId="{8476EDD5-7381-4FDA-A6A3-7CF11123B24B}" srcId="{B0A98CEE-9BEB-47B0-A01C-1BFBBCE3AF17}" destId="{162435BE-8342-4C0E-8EF9-9B0721C00889}" srcOrd="0" destOrd="0" parTransId="{3507576B-3B20-426C-9315-3DE1DA2F301F}" sibTransId="{BEF2FC05-6CF5-4D50-A474-408B0732FCAA}"/>
    <dgm:cxn modelId="{2058AFFC-CEFE-414A-84DE-A210252D4116}" type="presOf" srcId="{FF33278D-D118-4AA4-AE67-131E4E09C1A4}" destId="{78B3F43F-8115-4C61-AF0E-BA2CB7F1C3CF}" srcOrd="0" destOrd="0" presId="urn:microsoft.com/office/officeart/2005/8/layout/chevron2"/>
    <dgm:cxn modelId="{280A281E-D34B-435A-B029-803793FD3B9E}" type="presParOf" srcId="{78B3F43F-8115-4C61-AF0E-BA2CB7F1C3CF}" destId="{0A2BE052-F67F-46E0-9835-98EEB3A7387C}" srcOrd="0" destOrd="0" presId="urn:microsoft.com/office/officeart/2005/8/layout/chevron2"/>
    <dgm:cxn modelId="{917A2774-DC50-4E87-A6C9-219D008EEDAC}" type="presParOf" srcId="{0A2BE052-F67F-46E0-9835-98EEB3A7387C}" destId="{7C6B376D-545C-4E0E-9302-74FD39FBF927}" srcOrd="0" destOrd="0" presId="urn:microsoft.com/office/officeart/2005/8/layout/chevron2"/>
    <dgm:cxn modelId="{1E62BA19-BE87-487B-B79D-43536E64A971}" type="presParOf" srcId="{0A2BE052-F67F-46E0-9835-98EEB3A7387C}" destId="{990A5DEE-BE22-4634-8C67-3D4CB18F2DBD}" srcOrd="1" destOrd="0" presId="urn:microsoft.com/office/officeart/2005/8/layout/chevron2"/>
    <dgm:cxn modelId="{01B7CC50-51AC-4D8E-8B02-320979624C12}" type="presParOf" srcId="{78B3F43F-8115-4C61-AF0E-BA2CB7F1C3CF}" destId="{42D8A4EA-200E-4C1A-82F5-AD3FBDB6F1BE}" srcOrd="1" destOrd="0" presId="urn:microsoft.com/office/officeart/2005/8/layout/chevron2"/>
    <dgm:cxn modelId="{807F93A6-0B40-4493-B05A-B659B41B9A73}" type="presParOf" srcId="{78B3F43F-8115-4C61-AF0E-BA2CB7F1C3CF}" destId="{A04691B0-DEA3-40A6-BD6A-955FD0139910}" srcOrd="2" destOrd="0" presId="urn:microsoft.com/office/officeart/2005/8/layout/chevron2"/>
    <dgm:cxn modelId="{3821AFA3-01BB-4D2F-B34C-78723BD30740}" type="presParOf" srcId="{A04691B0-DEA3-40A6-BD6A-955FD0139910}" destId="{EC158096-0660-495E-88A8-5CF6C6CB9FF1}" srcOrd="0" destOrd="0" presId="urn:microsoft.com/office/officeart/2005/8/layout/chevron2"/>
    <dgm:cxn modelId="{FA18B7C4-837C-4C15-BDDE-986668E2A8D7}" type="presParOf" srcId="{A04691B0-DEA3-40A6-BD6A-955FD0139910}" destId="{EF7CB646-57CF-4EDA-B254-0101334F586E}" srcOrd="1" destOrd="0" presId="urn:microsoft.com/office/officeart/2005/8/layout/chevron2"/>
    <dgm:cxn modelId="{FF2A4A59-8C46-4291-98E4-E5E544A0F226}" type="presParOf" srcId="{78B3F43F-8115-4C61-AF0E-BA2CB7F1C3CF}" destId="{8EEBA442-AF3C-4C91-AA58-385055739CE0}" srcOrd="3" destOrd="0" presId="urn:microsoft.com/office/officeart/2005/8/layout/chevron2"/>
    <dgm:cxn modelId="{A8067D7D-7518-4D86-B097-431510E58DF3}" type="presParOf" srcId="{78B3F43F-8115-4C61-AF0E-BA2CB7F1C3CF}" destId="{37838A60-3203-49D6-BBD3-14E6C7D4ED91}" srcOrd="4" destOrd="0" presId="urn:microsoft.com/office/officeart/2005/8/layout/chevron2"/>
    <dgm:cxn modelId="{E2B93482-2871-4CD5-806F-78601977C106}" type="presParOf" srcId="{37838A60-3203-49D6-BBD3-14E6C7D4ED91}" destId="{49FCDC1C-7C4D-4F65-832D-A3ADB8B6385C}" srcOrd="0" destOrd="0" presId="urn:microsoft.com/office/officeart/2005/8/layout/chevron2"/>
    <dgm:cxn modelId="{C822E9AB-6A23-49E5-80A0-15DFCA56B31D}" type="presParOf" srcId="{37838A60-3203-49D6-BBD3-14E6C7D4ED91}" destId="{03774145-DA46-4C5F-94E7-A2107DFF5F6F}" srcOrd="1" destOrd="0" presId="urn:microsoft.com/office/officeart/2005/8/layout/chevron2"/>
  </dgm:cxnLst>
  <dgm:bg>
    <a:no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248512-1431-473B-860E-F74F1C6FE68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E49828A9-11C4-4A63-8F03-A292B02621B0}">
      <dgm:prSet phldrT="[Text]"/>
      <dgm:spPr>
        <a:solidFill>
          <a:srgbClr val="C00000"/>
        </a:solidFill>
      </dgm:spPr>
      <dgm:t>
        <a:bodyPr/>
        <a:lstStyle/>
        <a:p>
          <a:r>
            <a:rPr lang="en-US" dirty="0"/>
            <a:t>2010 - 2015</a:t>
          </a:r>
        </a:p>
      </dgm:t>
    </dgm:pt>
    <dgm:pt modelId="{005D83C3-3DFE-4A79-ACA6-0C7764641F75}" type="parTrans" cxnId="{069B1728-CEE9-416E-9832-ECE77E522A9D}">
      <dgm:prSet/>
      <dgm:spPr/>
      <dgm:t>
        <a:bodyPr/>
        <a:lstStyle/>
        <a:p>
          <a:endParaRPr lang="en-US"/>
        </a:p>
      </dgm:t>
    </dgm:pt>
    <dgm:pt modelId="{44ACDA03-24B3-43AC-BD4D-79F3563FF824}" type="sibTrans" cxnId="{069B1728-CEE9-416E-9832-ECE77E522A9D}">
      <dgm:prSet/>
      <dgm:spPr>
        <a:solidFill>
          <a:srgbClr val="C00000"/>
        </a:solidFill>
        <a:ln>
          <a:solidFill>
            <a:srgbClr val="C00000"/>
          </a:solidFill>
        </a:ln>
      </dgm:spPr>
      <dgm:t>
        <a:bodyPr/>
        <a:lstStyle/>
        <a:p>
          <a:endParaRPr lang="en-US"/>
        </a:p>
      </dgm:t>
    </dgm:pt>
    <dgm:pt modelId="{3F818205-3B44-4E4B-A2C7-2D8D3C424C2B}">
      <dgm:prSet phldrT="[Text]" custT="1"/>
      <dgm:spPr>
        <a:ln>
          <a:solidFill>
            <a:srgbClr val="F38542"/>
          </a:solidFill>
        </a:ln>
      </dgm:spPr>
      <dgm:t>
        <a:bodyPr/>
        <a:lstStyle/>
        <a:p>
          <a:r>
            <a:rPr lang="en-US" sz="2400" b="1" dirty="0">
              <a:solidFill>
                <a:schemeClr val="tx2">
                  <a:lumMod val="75000"/>
                </a:schemeClr>
              </a:solidFill>
            </a:rPr>
            <a:t>Austerity localism</a:t>
          </a:r>
        </a:p>
      </dgm:t>
    </dgm:pt>
    <dgm:pt modelId="{0EF9D696-3FB5-4140-8AFE-5B6323825141}" type="parTrans" cxnId="{61A752A8-FC1F-43A0-9159-34DFB8C47FFE}">
      <dgm:prSet/>
      <dgm:spPr/>
      <dgm:t>
        <a:bodyPr/>
        <a:lstStyle/>
        <a:p>
          <a:endParaRPr lang="en-US"/>
        </a:p>
      </dgm:t>
    </dgm:pt>
    <dgm:pt modelId="{FEC14379-8462-4C92-9BBB-634E7FD933CD}" type="sibTrans" cxnId="{61A752A8-FC1F-43A0-9159-34DFB8C47FFE}">
      <dgm:prSet/>
      <dgm:spPr/>
      <dgm:t>
        <a:bodyPr/>
        <a:lstStyle/>
        <a:p>
          <a:endParaRPr lang="en-US"/>
        </a:p>
      </dgm:t>
    </dgm:pt>
    <dgm:pt modelId="{4E058D03-14D8-4935-991A-6C69844F4934}">
      <dgm:prSet phldrT="[Text]"/>
      <dgm:spPr>
        <a:solidFill>
          <a:srgbClr val="C00000"/>
        </a:solidFill>
      </dgm:spPr>
      <dgm:t>
        <a:bodyPr/>
        <a:lstStyle/>
        <a:p>
          <a:r>
            <a:rPr lang="en-US" dirty="0"/>
            <a:t>Post 2015</a:t>
          </a:r>
        </a:p>
      </dgm:t>
    </dgm:pt>
    <dgm:pt modelId="{7C17AB4E-0F03-4238-A2D4-D55DA7A7B71A}" type="parTrans" cxnId="{D97FE0B1-5C84-429B-8B1C-7DB3846DBAF0}">
      <dgm:prSet/>
      <dgm:spPr/>
      <dgm:t>
        <a:bodyPr/>
        <a:lstStyle/>
        <a:p>
          <a:endParaRPr lang="en-US"/>
        </a:p>
      </dgm:t>
    </dgm:pt>
    <dgm:pt modelId="{A5EED469-1D53-488F-A2A7-49E662179285}" type="sibTrans" cxnId="{D97FE0B1-5C84-429B-8B1C-7DB3846DBAF0}">
      <dgm:prSet/>
      <dgm:spPr/>
      <dgm:t>
        <a:bodyPr/>
        <a:lstStyle/>
        <a:p>
          <a:endParaRPr lang="en-US"/>
        </a:p>
      </dgm:t>
    </dgm:pt>
    <dgm:pt modelId="{4A3BAB25-516E-4A7A-8DEF-63B5711E257A}">
      <dgm:prSet phldrT="[Text]" custT="1"/>
      <dgm:spPr>
        <a:ln>
          <a:solidFill>
            <a:srgbClr val="F38542"/>
          </a:solidFill>
        </a:ln>
      </dgm:spPr>
      <dgm:t>
        <a:bodyPr/>
        <a:lstStyle/>
        <a:p>
          <a:r>
            <a:rPr lang="en-US" sz="2400" b="1" dirty="0">
              <a:solidFill>
                <a:schemeClr val="tx2">
                  <a:lumMod val="75000"/>
                </a:schemeClr>
              </a:solidFill>
            </a:rPr>
            <a:t>Police and Crime Commissioners</a:t>
          </a:r>
        </a:p>
      </dgm:t>
    </dgm:pt>
    <dgm:pt modelId="{DA627656-D3C3-42D1-9466-FBCCE8C391FA}" type="parTrans" cxnId="{BE8E9587-5DE9-40F3-82A8-4DBE405F9CE7}">
      <dgm:prSet/>
      <dgm:spPr/>
      <dgm:t>
        <a:bodyPr/>
        <a:lstStyle/>
        <a:p>
          <a:endParaRPr lang="en-US"/>
        </a:p>
      </dgm:t>
    </dgm:pt>
    <dgm:pt modelId="{7F8823AB-E0DC-4430-8121-53FFA5FD6C70}" type="sibTrans" cxnId="{BE8E9587-5DE9-40F3-82A8-4DBE405F9CE7}">
      <dgm:prSet/>
      <dgm:spPr/>
      <dgm:t>
        <a:bodyPr/>
        <a:lstStyle/>
        <a:p>
          <a:endParaRPr lang="en-US"/>
        </a:p>
      </dgm:t>
    </dgm:pt>
    <dgm:pt modelId="{FDDD165C-FF9C-4543-B3F6-C436DDECE8D0}">
      <dgm:prSet phldrT="[Text]" custT="1"/>
      <dgm:spPr>
        <a:ln>
          <a:solidFill>
            <a:srgbClr val="F38542"/>
          </a:solidFill>
        </a:ln>
      </dgm:spPr>
      <dgm:t>
        <a:bodyPr/>
        <a:lstStyle/>
        <a:p>
          <a:r>
            <a:rPr lang="en-US" sz="2400" b="1" dirty="0">
              <a:solidFill>
                <a:schemeClr val="tx2">
                  <a:lumMod val="75000"/>
                </a:schemeClr>
              </a:solidFill>
            </a:rPr>
            <a:t>New national framework 2018</a:t>
          </a:r>
        </a:p>
      </dgm:t>
    </dgm:pt>
    <dgm:pt modelId="{24704696-E568-4345-814C-C023C099FB1B}" type="parTrans" cxnId="{CBF2B6F8-62CA-4C25-9AD6-3ACDF3232891}">
      <dgm:prSet/>
      <dgm:spPr/>
      <dgm:t>
        <a:bodyPr/>
        <a:lstStyle/>
        <a:p>
          <a:endParaRPr lang="en-US"/>
        </a:p>
      </dgm:t>
    </dgm:pt>
    <dgm:pt modelId="{6E9BC70A-347F-4B08-880B-4A965B6CA27E}" type="sibTrans" cxnId="{CBF2B6F8-62CA-4C25-9AD6-3ACDF3232891}">
      <dgm:prSet/>
      <dgm:spPr/>
      <dgm:t>
        <a:bodyPr/>
        <a:lstStyle/>
        <a:p>
          <a:endParaRPr lang="en-US"/>
        </a:p>
      </dgm:t>
    </dgm:pt>
    <dgm:pt modelId="{797378EE-2902-4D2F-A11B-6C91E4B55C1D}">
      <dgm:prSet phldrT="[Text]" custT="1"/>
      <dgm:spPr>
        <a:ln>
          <a:solidFill>
            <a:srgbClr val="F38542"/>
          </a:solidFill>
        </a:ln>
      </dgm:spPr>
      <dgm:t>
        <a:bodyPr/>
        <a:lstStyle/>
        <a:p>
          <a:r>
            <a:rPr lang="en-US" sz="2400" b="1" dirty="0">
              <a:solidFill>
                <a:schemeClr val="tx2">
                  <a:lumMod val="75000"/>
                </a:schemeClr>
              </a:solidFill>
            </a:rPr>
            <a:t>HMICFRS</a:t>
          </a:r>
        </a:p>
      </dgm:t>
    </dgm:pt>
    <dgm:pt modelId="{9E337B78-5C02-42B7-B207-8444EED46BA8}" type="parTrans" cxnId="{CB306C29-0F46-4125-92CE-169ED6CCB3DC}">
      <dgm:prSet/>
      <dgm:spPr/>
      <dgm:t>
        <a:bodyPr/>
        <a:lstStyle/>
        <a:p>
          <a:endParaRPr lang="en-US"/>
        </a:p>
      </dgm:t>
    </dgm:pt>
    <dgm:pt modelId="{1A3139C8-C465-427C-AFE6-C6CBBB4866C6}" type="sibTrans" cxnId="{CB306C29-0F46-4125-92CE-169ED6CCB3DC}">
      <dgm:prSet/>
      <dgm:spPr/>
      <dgm:t>
        <a:bodyPr/>
        <a:lstStyle/>
        <a:p>
          <a:endParaRPr lang="en-US"/>
        </a:p>
      </dgm:t>
    </dgm:pt>
    <dgm:pt modelId="{A2BCE3EC-709B-4E1F-A1DE-C9E3B45C5CBE}">
      <dgm:prSet phldrT="[Text]"/>
      <dgm:spPr>
        <a:solidFill>
          <a:srgbClr val="C00000"/>
        </a:solidFill>
      </dgm:spPr>
      <dgm:t>
        <a:bodyPr/>
        <a:lstStyle/>
        <a:p>
          <a:r>
            <a:rPr lang="en-US" dirty="0"/>
            <a:t>Pre 2010</a:t>
          </a:r>
        </a:p>
      </dgm:t>
    </dgm:pt>
    <dgm:pt modelId="{03B04A85-09EF-4B86-9F99-213ED6241657}" type="parTrans" cxnId="{CEEC0592-C406-48F8-861F-538568573FE1}">
      <dgm:prSet/>
      <dgm:spPr/>
      <dgm:t>
        <a:bodyPr/>
        <a:lstStyle/>
        <a:p>
          <a:endParaRPr lang="en-US"/>
        </a:p>
      </dgm:t>
    </dgm:pt>
    <dgm:pt modelId="{C4AB24EB-38BE-4FF0-B5A1-2C0E3283179E}" type="sibTrans" cxnId="{CEEC0592-C406-48F8-861F-538568573FE1}">
      <dgm:prSet/>
      <dgm:spPr>
        <a:solidFill>
          <a:srgbClr val="C00000"/>
        </a:solidFill>
        <a:ln>
          <a:solidFill>
            <a:srgbClr val="C00000"/>
          </a:solidFill>
        </a:ln>
      </dgm:spPr>
      <dgm:t>
        <a:bodyPr/>
        <a:lstStyle/>
        <a:p>
          <a:endParaRPr lang="en-US"/>
        </a:p>
      </dgm:t>
    </dgm:pt>
    <dgm:pt modelId="{5B1BB9A1-62D6-4C98-95D8-AA17EEA6CE0F}">
      <dgm:prSet phldrT="[Text]" custT="1"/>
      <dgm:spPr>
        <a:ln>
          <a:solidFill>
            <a:srgbClr val="F38542"/>
          </a:solidFill>
        </a:ln>
      </dgm:spPr>
      <dgm:t>
        <a:bodyPr/>
        <a:lstStyle/>
        <a:p>
          <a:r>
            <a:rPr lang="en-US" sz="2400" b="1" dirty="0">
              <a:solidFill>
                <a:schemeClr val="tx2">
                  <a:lumMod val="75000"/>
                </a:schemeClr>
              </a:solidFill>
            </a:rPr>
            <a:t>NAO and PAC reports</a:t>
          </a:r>
        </a:p>
      </dgm:t>
    </dgm:pt>
    <dgm:pt modelId="{27C6D1FA-E5F2-44B0-80AB-0953A1A64D51}" type="parTrans" cxnId="{5E1901CF-0052-4B24-BE23-2ED81888C724}">
      <dgm:prSet/>
      <dgm:spPr/>
      <dgm:t>
        <a:bodyPr/>
        <a:lstStyle/>
        <a:p>
          <a:endParaRPr lang="en-US"/>
        </a:p>
      </dgm:t>
    </dgm:pt>
    <dgm:pt modelId="{65169890-9F02-446C-B37D-B6CC6ADE078B}" type="sibTrans" cxnId="{5E1901CF-0052-4B24-BE23-2ED81888C724}">
      <dgm:prSet/>
      <dgm:spPr/>
      <dgm:t>
        <a:bodyPr/>
        <a:lstStyle/>
        <a:p>
          <a:endParaRPr lang="en-US"/>
        </a:p>
      </dgm:t>
    </dgm:pt>
    <dgm:pt modelId="{4BF28950-1271-41E7-9426-AA75B7FAD537}">
      <dgm:prSet phldrT="[Text]" custT="1"/>
      <dgm:spPr>
        <a:ln>
          <a:solidFill>
            <a:srgbClr val="F38542"/>
          </a:solidFill>
        </a:ln>
      </dgm:spPr>
      <dgm:t>
        <a:bodyPr/>
        <a:lstStyle/>
        <a:p>
          <a:r>
            <a:rPr lang="en-US" sz="2400" b="1" dirty="0">
              <a:solidFill>
                <a:schemeClr val="tx2">
                  <a:lumMod val="75000"/>
                </a:schemeClr>
              </a:solidFill>
            </a:rPr>
            <a:t>Sector-led Improvement</a:t>
          </a:r>
        </a:p>
      </dgm:t>
    </dgm:pt>
    <dgm:pt modelId="{21445CD3-7009-4522-BE38-B9ACB731F6F0}" type="sibTrans" cxnId="{E460E284-EF61-464C-9BD9-EE5F3B6775FA}">
      <dgm:prSet/>
      <dgm:spPr/>
      <dgm:t>
        <a:bodyPr/>
        <a:lstStyle/>
        <a:p>
          <a:endParaRPr lang="en-US"/>
        </a:p>
      </dgm:t>
    </dgm:pt>
    <dgm:pt modelId="{60EB08BC-83EB-4C4E-A66A-E6DD4ADB70CB}" type="parTrans" cxnId="{E460E284-EF61-464C-9BD9-EE5F3B6775FA}">
      <dgm:prSet/>
      <dgm:spPr/>
      <dgm:t>
        <a:bodyPr/>
        <a:lstStyle/>
        <a:p>
          <a:endParaRPr lang="en-US"/>
        </a:p>
      </dgm:t>
    </dgm:pt>
    <dgm:pt modelId="{5B0DB914-65DC-4CE0-B131-358CF9933A66}">
      <dgm:prSet phldrT="[Text]" custT="1"/>
      <dgm:spPr>
        <a:noFill/>
        <a:ln>
          <a:solidFill>
            <a:srgbClr val="F38542"/>
          </a:solidFill>
        </a:ln>
      </dgm:spPr>
      <dgm:t>
        <a:bodyPr/>
        <a:lstStyle/>
        <a:p>
          <a:r>
            <a:rPr lang="en-US" sz="2400" b="1" dirty="0">
              <a:solidFill>
                <a:schemeClr val="tx2">
                  <a:lumMod val="75000"/>
                </a:schemeClr>
              </a:solidFill>
            </a:rPr>
            <a:t>Fire and Rescue Services Act 2004</a:t>
          </a:r>
        </a:p>
      </dgm:t>
    </dgm:pt>
    <dgm:pt modelId="{B62D4FE8-0582-4B57-9C4E-464F77B91FA8}" type="parTrans" cxnId="{03387E03-C2C3-4074-88FD-64FB034561A5}">
      <dgm:prSet/>
      <dgm:spPr/>
      <dgm:t>
        <a:bodyPr/>
        <a:lstStyle/>
        <a:p>
          <a:endParaRPr lang="en-US"/>
        </a:p>
      </dgm:t>
    </dgm:pt>
    <dgm:pt modelId="{0CCCEEC9-4271-40F2-945D-AF8AD07AB86D}" type="sibTrans" cxnId="{03387E03-C2C3-4074-88FD-64FB034561A5}">
      <dgm:prSet/>
      <dgm:spPr/>
      <dgm:t>
        <a:bodyPr/>
        <a:lstStyle/>
        <a:p>
          <a:endParaRPr lang="en-US"/>
        </a:p>
      </dgm:t>
    </dgm:pt>
    <dgm:pt modelId="{9DCD6C80-176C-4B94-A1ED-9821F69D63D1}">
      <dgm:prSet phldrT="[Text]" custT="1"/>
      <dgm:spPr>
        <a:noFill/>
        <a:ln>
          <a:solidFill>
            <a:srgbClr val="F38542"/>
          </a:solidFill>
        </a:ln>
      </dgm:spPr>
      <dgm:t>
        <a:bodyPr/>
        <a:lstStyle/>
        <a:p>
          <a:r>
            <a:rPr lang="en-US" sz="2400" b="1" dirty="0">
              <a:solidFill>
                <a:schemeClr val="tx2">
                  <a:lumMod val="75000"/>
                </a:schemeClr>
              </a:solidFill>
            </a:rPr>
            <a:t>Audit Commission</a:t>
          </a:r>
        </a:p>
      </dgm:t>
    </dgm:pt>
    <dgm:pt modelId="{3750B7FA-1318-40AD-B2A3-33DC9C725144}" type="parTrans" cxnId="{51317E06-2110-44C5-A87B-DF6CF7AEC3E3}">
      <dgm:prSet/>
      <dgm:spPr/>
      <dgm:t>
        <a:bodyPr/>
        <a:lstStyle/>
        <a:p>
          <a:endParaRPr lang="en-US"/>
        </a:p>
      </dgm:t>
    </dgm:pt>
    <dgm:pt modelId="{9A15DBA5-E562-43DF-9F28-9A4EDF02167B}" type="sibTrans" cxnId="{51317E06-2110-44C5-A87B-DF6CF7AEC3E3}">
      <dgm:prSet/>
      <dgm:spPr/>
      <dgm:t>
        <a:bodyPr/>
        <a:lstStyle/>
        <a:p>
          <a:endParaRPr lang="en-US"/>
        </a:p>
      </dgm:t>
    </dgm:pt>
    <dgm:pt modelId="{8893C9A4-E033-4BA5-B5A3-29BAAFCE117F}">
      <dgm:prSet phldrT="[Text]" custT="1"/>
      <dgm:spPr>
        <a:noFill/>
        <a:ln>
          <a:solidFill>
            <a:srgbClr val="F38542"/>
          </a:solidFill>
        </a:ln>
      </dgm:spPr>
      <dgm:t>
        <a:bodyPr/>
        <a:lstStyle/>
        <a:p>
          <a:r>
            <a:rPr lang="en-US" sz="2400" b="1" dirty="0">
              <a:solidFill>
                <a:schemeClr val="tx2">
                  <a:lumMod val="75000"/>
                </a:schemeClr>
              </a:solidFill>
            </a:rPr>
            <a:t>Continuous improvement focus</a:t>
          </a:r>
        </a:p>
      </dgm:t>
    </dgm:pt>
    <dgm:pt modelId="{8DC8B817-2646-40F3-BF8C-3992DCC82DB5}" type="parTrans" cxnId="{16B449A4-7ECD-4080-AE6D-9376CF0A2776}">
      <dgm:prSet/>
      <dgm:spPr/>
      <dgm:t>
        <a:bodyPr/>
        <a:lstStyle/>
        <a:p>
          <a:endParaRPr lang="en-US"/>
        </a:p>
      </dgm:t>
    </dgm:pt>
    <dgm:pt modelId="{78BC88D7-1AFC-4A58-93B7-94895890612E}" type="sibTrans" cxnId="{16B449A4-7ECD-4080-AE6D-9376CF0A2776}">
      <dgm:prSet/>
      <dgm:spPr/>
      <dgm:t>
        <a:bodyPr/>
        <a:lstStyle/>
        <a:p>
          <a:endParaRPr lang="en-US"/>
        </a:p>
      </dgm:t>
    </dgm:pt>
    <dgm:pt modelId="{2BC09DE8-D25B-4A23-8E0E-0E49E8408E6F}" type="pres">
      <dgm:prSet presAssocID="{7D248512-1431-473B-860E-F74F1C6FE686}" presName="Name0" presStyleCnt="0">
        <dgm:presLayoutVars>
          <dgm:dir/>
          <dgm:animLvl val="lvl"/>
          <dgm:resizeHandles val="exact"/>
        </dgm:presLayoutVars>
      </dgm:prSet>
      <dgm:spPr/>
    </dgm:pt>
    <dgm:pt modelId="{098D01A7-EDD3-417F-AE11-8F266347BD20}" type="pres">
      <dgm:prSet presAssocID="{7D248512-1431-473B-860E-F74F1C6FE686}" presName="tSp" presStyleCnt="0"/>
      <dgm:spPr/>
    </dgm:pt>
    <dgm:pt modelId="{E0A7C298-1F9A-429B-B860-8269FE605E91}" type="pres">
      <dgm:prSet presAssocID="{7D248512-1431-473B-860E-F74F1C6FE686}" presName="bSp" presStyleCnt="0"/>
      <dgm:spPr/>
    </dgm:pt>
    <dgm:pt modelId="{43DA5AB6-7E10-4B54-9169-88508AA5B7CA}" type="pres">
      <dgm:prSet presAssocID="{7D248512-1431-473B-860E-F74F1C6FE686}" presName="process" presStyleCnt="0"/>
      <dgm:spPr/>
    </dgm:pt>
    <dgm:pt modelId="{5FDAA425-2E8C-4F05-81EC-F6DE8CAA97AF}" type="pres">
      <dgm:prSet presAssocID="{A2BCE3EC-709B-4E1F-A1DE-C9E3B45C5CBE}" presName="composite1" presStyleCnt="0"/>
      <dgm:spPr/>
    </dgm:pt>
    <dgm:pt modelId="{91B5C637-E933-4D7E-A696-6D9D6E0A3E3C}" type="pres">
      <dgm:prSet presAssocID="{A2BCE3EC-709B-4E1F-A1DE-C9E3B45C5CBE}" presName="dummyNode1" presStyleLbl="node1" presStyleIdx="0" presStyleCnt="3"/>
      <dgm:spPr/>
    </dgm:pt>
    <dgm:pt modelId="{1B08E2A9-ACB3-4E0E-9AB9-287F6BD4F644}" type="pres">
      <dgm:prSet presAssocID="{A2BCE3EC-709B-4E1F-A1DE-C9E3B45C5CBE}" presName="childNode1" presStyleLbl="bgAcc1" presStyleIdx="0" presStyleCnt="3" custScaleX="155677" custScaleY="178640">
        <dgm:presLayoutVars>
          <dgm:bulletEnabled val="1"/>
        </dgm:presLayoutVars>
      </dgm:prSet>
      <dgm:spPr/>
    </dgm:pt>
    <dgm:pt modelId="{BD6E785B-146A-4ECE-822B-D822360F6710}" type="pres">
      <dgm:prSet presAssocID="{A2BCE3EC-709B-4E1F-A1DE-C9E3B45C5CBE}" presName="childNode1tx" presStyleLbl="bgAcc1" presStyleIdx="0" presStyleCnt="3">
        <dgm:presLayoutVars>
          <dgm:bulletEnabled val="1"/>
        </dgm:presLayoutVars>
      </dgm:prSet>
      <dgm:spPr/>
    </dgm:pt>
    <dgm:pt modelId="{4C980DB5-FED6-485E-8809-11535458E10B}" type="pres">
      <dgm:prSet presAssocID="{A2BCE3EC-709B-4E1F-A1DE-C9E3B45C5CBE}" presName="parentNode1" presStyleLbl="node1" presStyleIdx="0" presStyleCnt="3" custScaleX="103599" custScaleY="104207" custLinFactNeighborX="3121" custLinFactNeighborY="58835">
        <dgm:presLayoutVars>
          <dgm:chMax val="1"/>
          <dgm:bulletEnabled val="1"/>
        </dgm:presLayoutVars>
      </dgm:prSet>
      <dgm:spPr/>
    </dgm:pt>
    <dgm:pt modelId="{6ABA3B5A-23C1-4722-85E8-7C81EBB7A0D1}" type="pres">
      <dgm:prSet presAssocID="{A2BCE3EC-709B-4E1F-A1DE-C9E3B45C5CBE}" presName="connSite1" presStyleCnt="0"/>
      <dgm:spPr/>
    </dgm:pt>
    <dgm:pt modelId="{0C5223AA-E962-4B3B-B229-B4D1D3D2140A}" type="pres">
      <dgm:prSet presAssocID="{C4AB24EB-38BE-4FF0-B5A1-2C0E3283179E}" presName="Name9" presStyleLbl="sibTrans2D1" presStyleIdx="0" presStyleCnt="2" custAng="813841" custLinFactNeighborX="-115" custLinFactNeighborY="1421"/>
      <dgm:spPr/>
    </dgm:pt>
    <dgm:pt modelId="{64721E35-A747-4734-95BC-68E5695E616B}" type="pres">
      <dgm:prSet presAssocID="{E49828A9-11C4-4A63-8F03-A292B02621B0}" presName="composite2" presStyleCnt="0"/>
      <dgm:spPr/>
    </dgm:pt>
    <dgm:pt modelId="{39B9DC06-9BB3-4528-8C50-7B3F854CEE08}" type="pres">
      <dgm:prSet presAssocID="{E49828A9-11C4-4A63-8F03-A292B02621B0}" presName="dummyNode2" presStyleLbl="node1" presStyleIdx="0" presStyleCnt="3"/>
      <dgm:spPr/>
    </dgm:pt>
    <dgm:pt modelId="{F8856E60-7FC2-46F7-914C-F11FBB40F790}" type="pres">
      <dgm:prSet presAssocID="{E49828A9-11C4-4A63-8F03-A292B02621B0}" presName="childNode2" presStyleLbl="bgAcc1" presStyleIdx="1" presStyleCnt="3" custScaleX="169584" custScaleY="178640" custLinFactNeighborX="-2859" custLinFactNeighborY="-446">
        <dgm:presLayoutVars>
          <dgm:bulletEnabled val="1"/>
        </dgm:presLayoutVars>
      </dgm:prSet>
      <dgm:spPr/>
    </dgm:pt>
    <dgm:pt modelId="{9ECEB963-D9CC-462A-9CD6-0189ADDA53F0}" type="pres">
      <dgm:prSet presAssocID="{E49828A9-11C4-4A63-8F03-A292B02621B0}" presName="childNode2tx" presStyleLbl="bgAcc1" presStyleIdx="1" presStyleCnt="3">
        <dgm:presLayoutVars>
          <dgm:bulletEnabled val="1"/>
        </dgm:presLayoutVars>
      </dgm:prSet>
      <dgm:spPr/>
    </dgm:pt>
    <dgm:pt modelId="{4932E1EF-3C93-4135-B301-8D8CCC671700}" type="pres">
      <dgm:prSet presAssocID="{E49828A9-11C4-4A63-8F03-A292B02621B0}" presName="parentNode2" presStyleLbl="node1" presStyleIdx="1" presStyleCnt="3" custScaleX="103599" custScaleY="104207" custLinFactNeighborX="-3361" custLinFactNeighborY="-87092">
        <dgm:presLayoutVars>
          <dgm:chMax val="0"/>
          <dgm:bulletEnabled val="1"/>
        </dgm:presLayoutVars>
      </dgm:prSet>
      <dgm:spPr/>
    </dgm:pt>
    <dgm:pt modelId="{4D1BB8A5-70F3-4E62-A5EE-195E1F6D7E5C}" type="pres">
      <dgm:prSet presAssocID="{E49828A9-11C4-4A63-8F03-A292B02621B0}" presName="connSite2" presStyleCnt="0"/>
      <dgm:spPr/>
    </dgm:pt>
    <dgm:pt modelId="{EAA3DA75-04F4-4C1B-A522-8140968F7EC7}" type="pres">
      <dgm:prSet presAssocID="{44ACDA03-24B3-43AC-BD4D-79F3563FF824}" presName="Name18" presStyleLbl="sibTrans2D1" presStyleIdx="1" presStyleCnt="2" custAng="20707465" custLinFactNeighborX="-3644" custLinFactNeighborY="1737"/>
      <dgm:spPr/>
    </dgm:pt>
    <dgm:pt modelId="{5113E55F-CA75-45C8-AFCD-0631E6C7C109}" type="pres">
      <dgm:prSet presAssocID="{4E058D03-14D8-4935-991A-6C69844F4934}" presName="composite1" presStyleCnt="0"/>
      <dgm:spPr/>
    </dgm:pt>
    <dgm:pt modelId="{30707644-394F-4C56-B1D3-4EC13DF50176}" type="pres">
      <dgm:prSet presAssocID="{4E058D03-14D8-4935-991A-6C69844F4934}" presName="dummyNode1" presStyleLbl="node1" presStyleIdx="1" presStyleCnt="3"/>
      <dgm:spPr/>
    </dgm:pt>
    <dgm:pt modelId="{EFCF0C78-DB94-44AD-AF7B-41B8D8F50F4B}" type="pres">
      <dgm:prSet presAssocID="{4E058D03-14D8-4935-991A-6C69844F4934}" presName="childNode1" presStyleLbl="bgAcc1" presStyleIdx="2" presStyleCnt="3" custScaleX="155677" custScaleY="178640" custLinFactNeighborX="1880" custLinFactNeighborY="0">
        <dgm:presLayoutVars>
          <dgm:bulletEnabled val="1"/>
        </dgm:presLayoutVars>
      </dgm:prSet>
      <dgm:spPr/>
    </dgm:pt>
    <dgm:pt modelId="{AEA1D4A0-CEAB-4E47-ACA1-94E622ACD8E5}" type="pres">
      <dgm:prSet presAssocID="{4E058D03-14D8-4935-991A-6C69844F4934}" presName="childNode1tx" presStyleLbl="bgAcc1" presStyleIdx="2" presStyleCnt="3">
        <dgm:presLayoutVars>
          <dgm:bulletEnabled val="1"/>
        </dgm:presLayoutVars>
      </dgm:prSet>
      <dgm:spPr/>
    </dgm:pt>
    <dgm:pt modelId="{AEE3D998-A936-4714-BEDC-3EC785388D9C}" type="pres">
      <dgm:prSet presAssocID="{4E058D03-14D8-4935-991A-6C69844F4934}" presName="parentNode1" presStyleLbl="node1" presStyleIdx="2" presStyleCnt="3" custScaleX="103599" custScaleY="104207" custLinFactNeighborX="5936" custLinFactNeighborY="58835">
        <dgm:presLayoutVars>
          <dgm:chMax val="1"/>
          <dgm:bulletEnabled val="1"/>
        </dgm:presLayoutVars>
      </dgm:prSet>
      <dgm:spPr/>
    </dgm:pt>
    <dgm:pt modelId="{7C2D9165-69EF-4BC2-A875-A52AFA2997F2}" type="pres">
      <dgm:prSet presAssocID="{4E058D03-14D8-4935-991A-6C69844F4934}" presName="connSite1" presStyleCnt="0"/>
      <dgm:spPr/>
    </dgm:pt>
  </dgm:ptLst>
  <dgm:cxnLst>
    <dgm:cxn modelId="{03387E03-C2C3-4074-88FD-64FB034561A5}" srcId="{A2BCE3EC-709B-4E1F-A1DE-C9E3B45C5CBE}" destId="{5B0DB914-65DC-4CE0-B131-358CF9933A66}" srcOrd="0" destOrd="0" parTransId="{B62D4FE8-0582-4B57-9C4E-464F77B91FA8}" sibTransId="{0CCCEEC9-4271-40F2-945D-AF8AD07AB86D}"/>
    <dgm:cxn modelId="{51317E06-2110-44C5-A87B-DF6CF7AEC3E3}" srcId="{A2BCE3EC-709B-4E1F-A1DE-C9E3B45C5CBE}" destId="{9DCD6C80-176C-4B94-A1ED-9821F69D63D1}" srcOrd="1" destOrd="0" parTransId="{3750B7FA-1318-40AD-B2A3-33DC9C725144}" sibTransId="{9A15DBA5-E562-43DF-9F28-9A4EDF02167B}"/>
    <dgm:cxn modelId="{DA54F70D-0900-42A3-85A7-D93864A74B6A}" type="presOf" srcId="{C4AB24EB-38BE-4FF0-B5A1-2C0E3283179E}" destId="{0C5223AA-E962-4B3B-B229-B4D1D3D2140A}" srcOrd="0" destOrd="0" presId="urn:microsoft.com/office/officeart/2005/8/layout/hProcess4"/>
    <dgm:cxn modelId="{DC811F19-05EA-4D86-A02D-7DEC31A4655D}" type="presOf" srcId="{797378EE-2902-4D2F-A11B-6C91E4B55C1D}" destId="{EFCF0C78-DB94-44AD-AF7B-41B8D8F50F4B}" srcOrd="0" destOrd="1" presId="urn:microsoft.com/office/officeart/2005/8/layout/hProcess4"/>
    <dgm:cxn modelId="{C797511E-A011-400A-9808-15574E48D39B}" type="presOf" srcId="{4BF28950-1271-41E7-9426-AA75B7FAD537}" destId="{F8856E60-7FC2-46F7-914C-F11FBB40F790}" srcOrd="0" destOrd="2" presId="urn:microsoft.com/office/officeart/2005/8/layout/hProcess4"/>
    <dgm:cxn modelId="{CB1C3D22-BD52-4373-B2A4-50A69535FA9C}" type="presOf" srcId="{4E058D03-14D8-4935-991A-6C69844F4934}" destId="{AEE3D998-A936-4714-BEDC-3EC785388D9C}" srcOrd="0" destOrd="0" presId="urn:microsoft.com/office/officeart/2005/8/layout/hProcess4"/>
    <dgm:cxn modelId="{6CC7DA23-224D-40CE-B63D-0AD691BBAE02}" type="presOf" srcId="{3F818205-3B44-4E4B-A2C7-2D8D3C424C2B}" destId="{9ECEB963-D9CC-462A-9CD6-0189ADDA53F0}" srcOrd="1" destOrd="0" presId="urn:microsoft.com/office/officeart/2005/8/layout/hProcess4"/>
    <dgm:cxn modelId="{069B1728-CEE9-416E-9832-ECE77E522A9D}" srcId="{7D248512-1431-473B-860E-F74F1C6FE686}" destId="{E49828A9-11C4-4A63-8F03-A292B02621B0}" srcOrd="1" destOrd="0" parTransId="{005D83C3-3DFE-4A79-ACA6-0C7764641F75}" sibTransId="{44ACDA03-24B3-43AC-BD4D-79F3563FF824}"/>
    <dgm:cxn modelId="{CB306C29-0F46-4125-92CE-169ED6CCB3DC}" srcId="{4E058D03-14D8-4935-991A-6C69844F4934}" destId="{797378EE-2902-4D2F-A11B-6C91E4B55C1D}" srcOrd="1" destOrd="0" parTransId="{9E337B78-5C02-42B7-B207-8444EED46BA8}" sibTransId="{1A3139C8-C465-427C-AFE6-C6CBBB4866C6}"/>
    <dgm:cxn modelId="{C6F24633-DF10-4093-A748-BA428CB381BD}" type="presOf" srcId="{5B0DB914-65DC-4CE0-B131-358CF9933A66}" destId="{BD6E785B-146A-4ECE-822B-D822360F6710}" srcOrd="1" destOrd="0" presId="urn:microsoft.com/office/officeart/2005/8/layout/hProcess4"/>
    <dgm:cxn modelId="{13EA425B-8B95-4BC2-8462-40ECD4BBC39C}" type="presOf" srcId="{FDDD165C-FF9C-4543-B3F6-C436DDECE8D0}" destId="{EFCF0C78-DB94-44AD-AF7B-41B8D8F50F4B}" srcOrd="0" destOrd="2" presId="urn:microsoft.com/office/officeart/2005/8/layout/hProcess4"/>
    <dgm:cxn modelId="{E9B01465-51E2-4820-A331-867D26C4213E}" type="presOf" srcId="{FDDD165C-FF9C-4543-B3F6-C436DDECE8D0}" destId="{AEA1D4A0-CEAB-4E47-ACA1-94E622ACD8E5}" srcOrd="1" destOrd="2" presId="urn:microsoft.com/office/officeart/2005/8/layout/hProcess4"/>
    <dgm:cxn modelId="{22A0B248-2029-44F6-8327-50D7B84B9922}" type="presOf" srcId="{9DCD6C80-176C-4B94-A1ED-9821F69D63D1}" destId="{1B08E2A9-ACB3-4E0E-9AB9-287F6BD4F644}" srcOrd="0" destOrd="1" presId="urn:microsoft.com/office/officeart/2005/8/layout/hProcess4"/>
    <dgm:cxn modelId="{E04FB948-54BF-4CF8-8221-9A186B018EF6}" type="presOf" srcId="{8893C9A4-E033-4BA5-B5A3-29BAAFCE117F}" destId="{BD6E785B-146A-4ECE-822B-D822360F6710}" srcOrd="1" destOrd="2" presId="urn:microsoft.com/office/officeart/2005/8/layout/hProcess4"/>
    <dgm:cxn modelId="{89A37F53-75E2-4FA4-9EFB-F47FC022A2BC}" type="presOf" srcId="{44ACDA03-24B3-43AC-BD4D-79F3563FF824}" destId="{EAA3DA75-04F4-4C1B-A522-8140968F7EC7}" srcOrd="0" destOrd="0" presId="urn:microsoft.com/office/officeart/2005/8/layout/hProcess4"/>
    <dgm:cxn modelId="{35E23974-66E0-49E9-8C8C-9BA613BC2CD6}" type="presOf" srcId="{5B1BB9A1-62D6-4C98-95D8-AA17EEA6CE0F}" destId="{9ECEB963-D9CC-462A-9CD6-0189ADDA53F0}" srcOrd="1" destOrd="1" presId="urn:microsoft.com/office/officeart/2005/8/layout/hProcess4"/>
    <dgm:cxn modelId="{0C76C976-F5BE-4DEB-AFC8-FEC3D4222CA3}" type="presOf" srcId="{7D248512-1431-473B-860E-F74F1C6FE686}" destId="{2BC09DE8-D25B-4A23-8E0E-0E49E8408E6F}" srcOrd="0" destOrd="0" presId="urn:microsoft.com/office/officeart/2005/8/layout/hProcess4"/>
    <dgm:cxn modelId="{535E0F78-0214-4376-851D-FA19913FDB2C}" type="presOf" srcId="{4A3BAB25-516E-4A7A-8DEF-63B5711E257A}" destId="{AEA1D4A0-CEAB-4E47-ACA1-94E622ACD8E5}" srcOrd="1" destOrd="0" presId="urn:microsoft.com/office/officeart/2005/8/layout/hProcess4"/>
    <dgm:cxn modelId="{E460E284-EF61-464C-9BD9-EE5F3B6775FA}" srcId="{E49828A9-11C4-4A63-8F03-A292B02621B0}" destId="{4BF28950-1271-41E7-9426-AA75B7FAD537}" srcOrd="2" destOrd="0" parTransId="{60EB08BC-83EB-4C4E-A66A-E6DD4ADB70CB}" sibTransId="{21445CD3-7009-4522-BE38-B9ACB731F6F0}"/>
    <dgm:cxn modelId="{B18F0886-CA1C-4D47-A9B6-D0B7514B30F6}" type="presOf" srcId="{4BF28950-1271-41E7-9426-AA75B7FAD537}" destId="{9ECEB963-D9CC-462A-9CD6-0189ADDA53F0}" srcOrd="1" destOrd="2" presId="urn:microsoft.com/office/officeart/2005/8/layout/hProcess4"/>
    <dgm:cxn modelId="{BE8E9587-5DE9-40F3-82A8-4DBE405F9CE7}" srcId="{4E058D03-14D8-4935-991A-6C69844F4934}" destId="{4A3BAB25-516E-4A7A-8DEF-63B5711E257A}" srcOrd="0" destOrd="0" parTransId="{DA627656-D3C3-42D1-9466-FBCCE8C391FA}" sibTransId="{7F8823AB-E0DC-4430-8121-53FFA5FD6C70}"/>
    <dgm:cxn modelId="{CEEC0592-C406-48F8-861F-538568573FE1}" srcId="{7D248512-1431-473B-860E-F74F1C6FE686}" destId="{A2BCE3EC-709B-4E1F-A1DE-C9E3B45C5CBE}" srcOrd="0" destOrd="0" parTransId="{03B04A85-09EF-4B86-9F99-213ED6241657}" sibTransId="{C4AB24EB-38BE-4FF0-B5A1-2C0E3283179E}"/>
    <dgm:cxn modelId="{E6F116A0-2314-4F13-B464-5E565C8BF7EE}" type="presOf" srcId="{5B0DB914-65DC-4CE0-B131-358CF9933A66}" destId="{1B08E2A9-ACB3-4E0E-9AB9-287F6BD4F644}" srcOrd="0" destOrd="0" presId="urn:microsoft.com/office/officeart/2005/8/layout/hProcess4"/>
    <dgm:cxn modelId="{16B449A4-7ECD-4080-AE6D-9376CF0A2776}" srcId="{A2BCE3EC-709B-4E1F-A1DE-C9E3B45C5CBE}" destId="{8893C9A4-E033-4BA5-B5A3-29BAAFCE117F}" srcOrd="2" destOrd="0" parTransId="{8DC8B817-2646-40F3-BF8C-3992DCC82DB5}" sibTransId="{78BC88D7-1AFC-4A58-93B7-94895890612E}"/>
    <dgm:cxn modelId="{61A752A8-FC1F-43A0-9159-34DFB8C47FFE}" srcId="{E49828A9-11C4-4A63-8F03-A292B02621B0}" destId="{3F818205-3B44-4E4B-A2C7-2D8D3C424C2B}" srcOrd="0" destOrd="0" parTransId="{0EF9D696-3FB5-4140-8AFE-5B6323825141}" sibTransId="{FEC14379-8462-4C92-9BBB-634E7FD933CD}"/>
    <dgm:cxn modelId="{D97FE0B1-5C84-429B-8B1C-7DB3846DBAF0}" srcId="{7D248512-1431-473B-860E-F74F1C6FE686}" destId="{4E058D03-14D8-4935-991A-6C69844F4934}" srcOrd="2" destOrd="0" parTransId="{7C17AB4E-0F03-4238-A2D4-D55DA7A7B71A}" sibTransId="{A5EED469-1D53-488F-A2A7-49E662179285}"/>
    <dgm:cxn modelId="{E37F44B8-A8E9-4D7E-954C-ADA88C9FA9B6}" type="presOf" srcId="{9DCD6C80-176C-4B94-A1ED-9821F69D63D1}" destId="{BD6E785B-146A-4ECE-822B-D822360F6710}" srcOrd="1" destOrd="1" presId="urn:microsoft.com/office/officeart/2005/8/layout/hProcess4"/>
    <dgm:cxn modelId="{23D697CA-FADA-4B7B-9084-89C9CB01E138}" type="presOf" srcId="{A2BCE3EC-709B-4E1F-A1DE-C9E3B45C5CBE}" destId="{4C980DB5-FED6-485E-8809-11535458E10B}" srcOrd="0" destOrd="0" presId="urn:microsoft.com/office/officeart/2005/8/layout/hProcess4"/>
    <dgm:cxn modelId="{5E1901CF-0052-4B24-BE23-2ED81888C724}" srcId="{E49828A9-11C4-4A63-8F03-A292B02621B0}" destId="{5B1BB9A1-62D6-4C98-95D8-AA17EEA6CE0F}" srcOrd="1" destOrd="0" parTransId="{27C6D1FA-E5F2-44B0-80AB-0953A1A64D51}" sibTransId="{65169890-9F02-446C-B37D-B6CC6ADE078B}"/>
    <dgm:cxn modelId="{E76EE5D7-1B20-4724-9680-1AE5D95A796B}" type="presOf" srcId="{E49828A9-11C4-4A63-8F03-A292B02621B0}" destId="{4932E1EF-3C93-4135-B301-8D8CCC671700}" srcOrd="0" destOrd="0" presId="urn:microsoft.com/office/officeart/2005/8/layout/hProcess4"/>
    <dgm:cxn modelId="{362BECE5-D2E1-43D3-8B39-A5CD40650E48}" type="presOf" srcId="{4A3BAB25-516E-4A7A-8DEF-63B5711E257A}" destId="{EFCF0C78-DB94-44AD-AF7B-41B8D8F50F4B}" srcOrd="0" destOrd="0" presId="urn:microsoft.com/office/officeart/2005/8/layout/hProcess4"/>
    <dgm:cxn modelId="{C99D35F8-8597-417F-A78C-74B612723431}" type="presOf" srcId="{5B1BB9A1-62D6-4C98-95D8-AA17EEA6CE0F}" destId="{F8856E60-7FC2-46F7-914C-F11FBB40F790}" srcOrd="0" destOrd="1" presId="urn:microsoft.com/office/officeart/2005/8/layout/hProcess4"/>
    <dgm:cxn modelId="{CBF2B6F8-62CA-4C25-9AD6-3ACDF3232891}" srcId="{4E058D03-14D8-4935-991A-6C69844F4934}" destId="{FDDD165C-FF9C-4543-B3F6-C436DDECE8D0}" srcOrd="2" destOrd="0" parTransId="{24704696-E568-4345-814C-C023C099FB1B}" sibTransId="{6E9BC70A-347F-4B08-880B-4A965B6CA27E}"/>
    <dgm:cxn modelId="{0361FDFA-568D-468B-B962-2FD3BB358766}" type="presOf" srcId="{8893C9A4-E033-4BA5-B5A3-29BAAFCE117F}" destId="{1B08E2A9-ACB3-4E0E-9AB9-287F6BD4F644}" srcOrd="0" destOrd="2" presId="urn:microsoft.com/office/officeart/2005/8/layout/hProcess4"/>
    <dgm:cxn modelId="{8E3BCEFE-B0F3-49EC-B8FB-4431CB72C1C3}" type="presOf" srcId="{3F818205-3B44-4E4B-A2C7-2D8D3C424C2B}" destId="{F8856E60-7FC2-46F7-914C-F11FBB40F790}" srcOrd="0" destOrd="0" presId="urn:microsoft.com/office/officeart/2005/8/layout/hProcess4"/>
    <dgm:cxn modelId="{58A20BFF-946A-4155-8335-9B1A38A480D2}" type="presOf" srcId="{797378EE-2902-4D2F-A11B-6C91E4B55C1D}" destId="{AEA1D4A0-CEAB-4E47-ACA1-94E622ACD8E5}" srcOrd="1" destOrd="1" presId="urn:microsoft.com/office/officeart/2005/8/layout/hProcess4"/>
    <dgm:cxn modelId="{691F1277-4E3B-401D-A4B3-112DBACC7300}" type="presParOf" srcId="{2BC09DE8-D25B-4A23-8E0E-0E49E8408E6F}" destId="{098D01A7-EDD3-417F-AE11-8F266347BD20}" srcOrd="0" destOrd="0" presId="urn:microsoft.com/office/officeart/2005/8/layout/hProcess4"/>
    <dgm:cxn modelId="{DEF8D052-1177-4E18-8C5C-0C420659819E}" type="presParOf" srcId="{2BC09DE8-D25B-4A23-8E0E-0E49E8408E6F}" destId="{E0A7C298-1F9A-429B-B860-8269FE605E91}" srcOrd="1" destOrd="0" presId="urn:microsoft.com/office/officeart/2005/8/layout/hProcess4"/>
    <dgm:cxn modelId="{553C5A01-DAA1-4415-8444-1DE56D5520D3}" type="presParOf" srcId="{2BC09DE8-D25B-4A23-8E0E-0E49E8408E6F}" destId="{43DA5AB6-7E10-4B54-9169-88508AA5B7CA}" srcOrd="2" destOrd="0" presId="urn:microsoft.com/office/officeart/2005/8/layout/hProcess4"/>
    <dgm:cxn modelId="{89BED2B7-0054-4C45-BD74-433EA60B66D6}" type="presParOf" srcId="{43DA5AB6-7E10-4B54-9169-88508AA5B7CA}" destId="{5FDAA425-2E8C-4F05-81EC-F6DE8CAA97AF}" srcOrd="0" destOrd="0" presId="urn:microsoft.com/office/officeart/2005/8/layout/hProcess4"/>
    <dgm:cxn modelId="{E60AFD2F-F7C5-4508-9A64-A2A14647A539}" type="presParOf" srcId="{5FDAA425-2E8C-4F05-81EC-F6DE8CAA97AF}" destId="{91B5C637-E933-4D7E-A696-6D9D6E0A3E3C}" srcOrd="0" destOrd="0" presId="urn:microsoft.com/office/officeart/2005/8/layout/hProcess4"/>
    <dgm:cxn modelId="{CC848BB9-5E9C-464B-9FC4-5C7CE163F260}" type="presParOf" srcId="{5FDAA425-2E8C-4F05-81EC-F6DE8CAA97AF}" destId="{1B08E2A9-ACB3-4E0E-9AB9-287F6BD4F644}" srcOrd="1" destOrd="0" presId="urn:microsoft.com/office/officeart/2005/8/layout/hProcess4"/>
    <dgm:cxn modelId="{6A977C32-313F-4E51-AD31-2C00BA5FF9EF}" type="presParOf" srcId="{5FDAA425-2E8C-4F05-81EC-F6DE8CAA97AF}" destId="{BD6E785B-146A-4ECE-822B-D822360F6710}" srcOrd="2" destOrd="0" presId="urn:microsoft.com/office/officeart/2005/8/layout/hProcess4"/>
    <dgm:cxn modelId="{171FBB95-94A9-4AF0-9BCF-A2E7CFD68F00}" type="presParOf" srcId="{5FDAA425-2E8C-4F05-81EC-F6DE8CAA97AF}" destId="{4C980DB5-FED6-485E-8809-11535458E10B}" srcOrd="3" destOrd="0" presId="urn:microsoft.com/office/officeart/2005/8/layout/hProcess4"/>
    <dgm:cxn modelId="{388302E7-6303-43CD-8074-AAB4B7264066}" type="presParOf" srcId="{5FDAA425-2E8C-4F05-81EC-F6DE8CAA97AF}" destId="{6ABA3B5A-23C1-4722-85E8-7C81EBB7A0D1}" srcOrd="4" destOrd="0" presId="urn:microsoft.com/office/officeart/2005/8/layout/hProcess4"/>
    <dgm:cxn modelId="{6C5423B4-825B-460F-B14B-BE9F38E1A970}" type="presParOf" srcId="{43DA5AB6-7E10-4B54-9169-88508AA5B7CA}" destId="{0C5223AA-E962-4B3B-B229-B4D1D3D2140A}" srcOrd="1" destOrd="0" presId="urn:microsoft.com/office/officeart/2005/8/layout/hProcess4"/>
    <dgm:cxn modelId="{4E797A88-2A42-4608-8D33-F7EB27B76DFF}" type="presParOf" srcId="{43DA5AB6-7E10-4B54-9169-88508AA5B7CA}" destId="{64721E35-A747-4734-95BC-68E5695E616B}" srcOrd="2" destOrd="0" presId="urn:microsoft.com/office/officeart/2005/8/layout/hProcess4"/>
    <dgm:cxn modelId="{CBEBC79E-6CF6-428C-A805-4D46AA62E72A}" type="presParOf" srcId="{64721E35-A747-4734-95BC-68E5695E616B}" destId="{39B9DC06-9BB3-4528-8C50-7B3F854CEE08}" srcOrd="0" destOrd="0" presId="urn:microsoft.com/office/officeart/2005/8/layout/hProcess4"/>
    <dgm:cxn modelId="{95C8D4D3-ABBF-4C46-AF7E-65B1A83CAEBD}" type="presParOf" srcId="{64721E35-A747-4734-95BC-68E5695E616B}" destId="{F8856E60-7FC2-46F7-914C-F11FBB40F790}" srcOrd="1" destOrd="0" presId="urn:microsoft.com/office/officeart/2005/8/layout/hProcess4"/>
    <dgm:cxn modelId="{02197FA8-F5E0-4251-9900-D656BE4B0BBB}" type="presParOf" srcId="{64721E35-A747-4734-95BC-68E5695E616B}" destId="{9ECEB963-D9CC-462A-9CD6-0189ADDA53F0}" srcOrd="2" destOrd="0" presId="urn:microsoft.com/office/officeart/2005/8/layout/hProcess4"/>
    <dgm:cxn modelId="{200278A2-2B33-44AA-990C-F6658FCF3DFB}" type="presParOf" srcId="{64721E35-A747-4734-95BC-68E5695E616B}" destId="{4932E1EF-3C93-4135-B301-8D8CCC671700}" srcOrd="3" destOrd="0" presId="urn:microsoft.com/office/officeart/2005/8/layout/hProcess4"/>
    <dgm:cxn modelId="{BEED185E-C484-40F4-9024-1A993F9FDB37}" type="presParOf" srcId="{64721E35-A747-4734-95BC-68E5695E616B}" destId="{4D1BB8A5-70F3-4E62-A5EE-195E1F6D7E5C}" srcOrd="4" destOrd="0" presId="urn:microsoft.com/office/officeart/2005/8/layout/hProcess4"/>
    <dgm:cxn modelId="{4786AC63-55EF-4301-912D-EE6B94521C43}" type="presParOf" srcId="{43DA5AB6-7E10-4B54-9169-88508AA5B7CA}" destId="{EAA3DA75-04F4-4C1B-A522-8140968F7EC7}" srcOrd="3" destOrd="0" presId="urn:microsoft.com/office/officeart/2005/8/layout/hProcess4"/>
    <dgm:cxn modelId="{1F8B8A23-A387-4290-8D49-69AF0F445FE4}" type="presParOf" srcId="{43DA5AB6-7E10-4B54-9169-88508AA5B7CA}" destId="{5113E55F-CA75-45C8-AFCD-0631E6C7C109}" srcOrd="4" destOrd="0" presId="urn:microsoft.com/office/officeart/2005/8/layout/hProcess4"/>
    <dgm:cxn modelId="{3B5AE75B-37CD-4B72-8EB5-27CF5D85E9AF}" type="presParOf" srcId="{5113E55F-CA75-45C8-AFCD-0631E6C7C109}" destId="{30707644-394F-4C56-B1D3-4EC13DF50176}" srcOrd="0" destOrd="0" presId="urn:microsoft.com/office/officeart/2005/8/layout/hProcess4"/>
    <dgm:cxn modelId="{76F7E541-DD7A-4464-ADD8-8FAF94D693A0}" type="presParOf" srcId="{5113E55F-CA75-45C8-AFCD-0631E6C7C109}" destId="{EFCF0C78-DB94-44AD-AF7B-41B8D8F50F4B}" srcOrd="1" destOrd="0" presId="urn:microsoft.com/office/officeart/2005/8/layout/hProcess4"/>
    <dgm:cxn modelId="{EC91B2F8-651F-47F5-9DE1-BBC106506BFD}" type="presParOf" srcId="{5113E55F-CA75-45C8-AFCD-0631E6C7C109}" destId="{AEA1D4A0-CEAB-4E47-ACA1-94E622ACD8E5}" srcOrd="2" destOrd="0" presId="urn:microsoft.com/office/officeart/2005/8/layout/hProcess4"/>
    <dgm:cxn modelId="{857CD17F-8A3E-4577-A94E-078B067B4EAC}" type="presParOf" srcId="{5113E55F-CA75-45C8-AFCD-0631E6C7C109}" destId="{AEE3D998-A936-4714-BEDC-3EC785388D9C}" srcOrd="3" destOrd="0" presId="urn:microsoft.com/office/officeart/2005/8/layout/hProcess4"/>
    <dgm:cxn modelId="{373D1B78-E18C-4B2A-8A0B-93C7F5A72EC4}" type="presParOf" srcId="{5113E55F-CA75-45C8-AFCD-0631E6C7C109}" destId="{7C2D9165-69EF-4BC2-A875-A52AFA2997F2}" srcOrd="4" destOrd="0" presId="urn:microsoft.com/office/officeart/2005/8/layout/hProcess4"/>
  </dgm:cxnLst>
  <dgm:bg/>
  <dgm:whole/>
  <dgm:extLst>
    <a:ext uri="http://schemas.microsoft.com/office/drawing/2008/diagram">
      <dsp:dataModelExt xmlns:dsp="http://schemas.microsoft.com/office/drawing/2008/diagram" relId="rId2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D248512-1431-473B-860E-F74F1C6FE68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E49828A9-11C4-4A63-8F03-A292B02621B0}">
      <dgm:prSet phldrT="[Text]"/>
      <dgm:spPr/>
      <dgm:t>
        <a:bodyPr/>
        <a:lstStyle/>
        <a:p>
          <a:r>
            <a:rPr lang="en-US" dirty="0"/>
            <a:t>2010 - 2015</a:t>
          </a:r>
        </a:p>
      </dgm:t>
    </dgm:pt>
    <dgm:pt modelId="{005D83C3-3DFE-4A79-ACA6-0C7764641F75}" type="parTrans" cxnId="{069B1728-CEE9-416E-9832-ECE77E522A9D}">
      <dgm:prSet/>
      <dgm:spPr/>
      <dgm:t>
        <a:bodyPr/>
        <a:lstStyle/>
        <a:p>
          <a:endParaRPr lang="en-US"/>
        </a:p>
      </dgm:t>
    </dgm:pt>
    <dgm:pt modelId="{44ACDA03-24B3-43AC-BD4D-79F3563FF824}" type="sibTrans" cxnId="{069B1728-CEE9-416E-9832-ECE77E522A9D}">
      <dgm:prSet/>
      <dgm:spPr>
        <a:solidFill>
          <a:srgbClr val="0070C0"/>
        </a:solidFill>
        <a:ln>
          <a:solidFill>
            <a:schemeClr val="accent1">
              <a:lumMod val="75000"/>
            </a:schemeClr>
          </a:solidFill>
        </a:ln>
      </dgm:spPr>
      <dgm:t>
        <a:bodyPr/>
        <a:lstStyle/>
        <a:p>
          <a:endParaRPr lang="en-US"/>
        </a:p>
      </dgm:t>
    </dgm:pt>
    <dgm:pt modelId="{3F818205-3B44-4E4B-A2C7-2D8D3C424C2B}">
      <dgm:prSet phldrT="[Text]" custT="1"/>
      <dgm:spPr/>
      <dgm:t>
        <a:bodyPr/>
        <a:lstStyle/>
        <a:p>
          <a:r>
            <a:rPr lang="en-US" sz="2400" b="1" dirty="0">
              <a:solidFill>
                <a:schemeClr val="tx2">
                  <a:lumMod val="75000"/>
                </a:schemeClr>
              </a:solidFill>
            </a:rPr>
            <a:t>A new single national service by 2013</a:t>
          </a:r>
        </a:p>
      </dgm:t>
    </dgm:pt>
    <dgm:pt modelId="{0EF9D696-3FB5-4140-8AFE-5B6323825141}" type="parTrans" cxnId="{61A752A8-FC1F-43A0-9159-34DFB8C47FFE}">
      <dgm:prSet/>
      <dgm:spPr/>
      <dgm:t>
        <a:bodyPr/>
        <a:lstStyle/>
        <a:p>
          <a:endParaRPr lang="en-US"/>
        </a:p>
      </dgm:t>
    </dgm:pt>
    <dgm:pt modelId="{FEC14379-8462-4C92-9BBB-634E7FD933CD}" type="sibTrans" cxnId="{61A752A8-FC1F-43A0-9159-34DFB8C47FFE}">
      <dgm:prSet/>
      <dgm:spPr/>
      <dgm:t>
        <a:bodyPr/>
        <a:lstStyle/>
        <a:p>
          <a:endParaRPr lang="en-US"/>
        </a:p>
      </dgm:t>
    </dgm:pt>
    <dgm:pt modelId="{4E058D03-14D8-4935-991A-6C69844F4934}">
      <dgm:prSet phldrT="[Text]"/>
      <dgm:spPr/>
      <dgm:t>
        <a:bodyPr/>
        <a:lstStyle/>
        <a:p>
          <a:r>
            <a:rPr lang="en-US" dirty="0"/>
            <a:t>Post 2015</a:t>
          </a:r>
        </a:p>
      </dgm:t>
    </dgm:pt>
    <dgm:pt modelId="{7C17AB4E-0F03-4238-A2D4-D55DA7A7B71A}" type="parTrans" cxnId="{D97FE0B1-5C84-429B-8B1C-7DB3846DBAF0}">
      <dgm:prSet/>
      <dgm:spPr/>
      <dgm:t>
        <a:bodyPr/>
        <a:lstStyle/>
        <a:p>
          <a:endParaRPr lang="en-US"/>
        </a:p>
      </dgm:t>
    </dgm:pt>
    <dgm:pt modelId="{A5EED469-1D53-488F-A2A7-49E662179285}" type="sibTrans" cxnId="{D97FE0B1-5C84-429B-8B1C-7DB3846DBAF0}">
      <dgm:prSet/>
      <dgm:spPr/>
      <dgm:t>
        <a:bodyPr/>
        <a:lstStyle/>
        <a:p>
          <a:endParaRPr lang="en-US"/>
        </a:p>
      </dgm:t>
    </dgm:pt>
    <dgm:pt modelId="{4A3BAB25-516E-4A7A-8DEF-63B5711E257A}">
      <dgm:prSet phldrT="[Text]" custT="1"/>
      <dgm:spPr/>
      <dgm:t>
        <a:bodyPr/>
        <a:lstStyle/>
        <a:p>
          <a:r>
            <a:rPr lang="en-US" sz="2400" b="1" dirty="0">
              <a:solidFill>
                <a:schemeClr val="tx2">
                  <a:lumMod val="75000"/>
                </a:schemeClr>
              </a:solidFill>
            </a:rPr>
            <a:t>Consultation on future of SFRS</a:t>
          </a:r>
        </a:p>
      </dgm:t>
    </dgm:pt>
    <dgm:pt modelId="{DA627656-D3C3-42D1-9466-FBCCE8C391FA}" type="parTrans" cxnId="{BE8E9587-5DE9-40F3-82A8-4DBE405F9CE7}">
      <dgm:prSet/>
      <dgm:spPr/>
      <dgm:t>
        <a:bodyPr/>
        <a:lstStyle/>
        <a:p>
          <a:endParaRPr lang="en-US"/>
        </a:p>
      </dgm:t>
    </dgm:pt>
    <dgm:pt modelId="{7F8823AB-E0DC-4430-8121-53FFA5FD6C70}" type="sibTrans" cxnId="{BE8E9587-5DE9-40F3-82A8-4DBE405F9CE7}">
      <dgm:prSet/>
      <dgm:spPr/>
      <dgm:t>
        <a:bodyPr/>
        <a:lstStyle/>
        <a:p>
          <a:endParaRPr lang="en-US"/>
        </a:p>
      </dgm:t>
    </dgm:pt>
    <dgm:pt modelId="{A2BCE3EC-709B-4E1F-A1DE-C9E3B45C5CBE}">
      <dgm:prSet phldrT="[Text]"/>
      <dgm:spPr/>
      <dgm:t>
        <a:bodyPr/>
        <a:lstStyle/>
        <a:p>
          <a:r>
            <a:rPr lang="en-US" dirty="0"/>
            <a:t>Pre 2010</a:t>
          </a:r>
        </a:p>
      </dgm:t>
    </dgm:pt>
    <dgm:pt modelId="{03B04A85-09EF-4B86-9F99-213ED6241657}" type="parTrans" cxnId="{CEEC0592-C406-48F8-861F-538568573FE1}">
      <dgm:prSet/>
      <dgm:spPr/>
      <dgm:t>
        <a:bodyPr/>
        <a:lstStyle/>
        <a:p>
          <a:endParaRPr lang="en-US"/>
        </a:p>
      </dgm:t>
    </dgm:pt>
    <dgm:pt modelId="{C4AB24EB-38BE-4FF0-B5A1-2C0E3283179E}" type="sibTrans" cxnId="{CEEC0592-C406-48F8-861F-538568573FE1}">
      <dgm:prSet/>
      <dgm:spPr>
        <a:solidFill>
          <a:srgbClr val="0070C0"/>
        </a:solidFill>
        <a:ln>
          <a:solidFill>
            <a:schemeClr val="accent1">
              <a:lumMod val="75000"/>
            </a:schemeClr>
          </a:solidFill>
        </a:ln>
      </dgm:spPr>
      <dgm:t>
        <a:bodyPr/>
        <a:lstStyle/>
        <a:p>
          <a:endParaRPr lang="en-US"/>
        </a:p>
      </dgm:t>
    </dgm:pt>
    <dgm:pt modelId="{C99FB3EE-521B-4238-BD0A-7EFBF19D27AA}">
      <dgm:prSet phldrT="[Text]" custT="1"/>
      <dgm:spPr/>
      <dgm:t>
        <a:bodyPr/>
        <a:lstStyle/>
        <a:p>
          <a:r>
            <a:rPr lang="en-US" sz="2400" b="1" dirty="0">
              <a:solidFill>
                <a:schemeClr val="tx2">
                  <a:lumMod val="75000"/>
                </a:schemeClr>
              </a:solidFill>
            </a:rPr>
            <a:t>Fire (Scotland) Act 2005</a:t>
          </a:r>
        </a:p>
      </dgm:t>
    </dgm:pt>
    <dgm:pt modelId="{C8661340-2006-47AB-9DB2-2D156D322920}" type="parTrans" cxnId="{91CE8DB7-1F45-4C24-9845-B510DE83404B}">
      <dgm:prSet/>
      <dgm:spPr/>
      <dgm:t>
        <a:bodyPr/>
        <a:lstStyle/>
        <a:p>
          <a:endParaRPr lang="en-US"/>
        </a:p>
      </dgm:t>
    </dgm:pt>
    <dgm:pt modelId="{9184B6A4-4D05-40AC-B9AB-7438F2110AF5}" type="sibTrans" cxnId="{91CE8DB7-1F45-4C24-9845-B510DE83404B}">
      <dgm:prSet/>
      <dgm:spPr/>
      <dgm:t>
        <a:bodyPr/>
        <a:lstStyle/>
        <a:p>
          <a:endParaRPr lang="en-US"/>
        </a:p>
      </dgm:t>
    </dgm:pt>
    <dgm:pt modelId="{9B9CC2F8-19AF-41CD-B169-C60322334EF5}">
      <dgm:prSet phldrT="[Text]" custT="1"/>
      <dgm:spPr/>
      <dgm:t>
        <a:bodyPr/>
        <a:lstStyle/>
        <a:p>
          <a:r>
            <a:rPr lang="en-US" sz="2400" b="1" dirty="0">
              <a:solidFill>
                <a:schemeClr val="tx2">
                  <a:lumMod val="75000"/>
                </a:schemeClr>
              </a:solidFill>
            </a:rPr>
            <a:t>8 Local authority FRS</a:t>
          </a:r>
        </a:p>
      </dgm:t>
    </dgm:pt>
    <dgm:pt modelId="{8F36845E-1BE5-4554-92DD-7A0ACED96F78}" type="parTrans" cxnId="{B2135EB7-1CEC-4CC9-91E3-C1D54E669F2D}">
      <dgm:prSet/>
      <dgm:spPr/>
      <dgm:t>
        <a:bodyPr/>
        <a:lstStyle/>
        <a:p>
          <a:endParaRPr lang="en-US"/>
        </a:p>
      </dgm:t>
    </dgm:pt>
    <dgm:pt modelId="{DF36E6DE-C776-42FC-AEBB-38947850794D}" type="sibTrans" cxnId="{B2135EB7-1CEC-4CC9-91E3-C1D54E669F2D}">
      <dgm:prSet/>
      <dgm:spPr/>
      <dgm:t>
        <a:bodyPr/>
        <a:lstStyle/>
        <a:p>
          <a:endParaRPr lang="en-US"/>
        </a:p>
      </dgm:t>
    </dgm:pt>
    <dgm:pt modelId="{C4214423-7C6A-4ABF-B0EC-A2B292164BF0}">
      <dgm:prSet phldrT="[Text]"/>
      <dgm:spPr/>
      <dgm:t>
        <a:bodyPr/>
        <a:lstStyle/>
        <a:p>
          <a:endParaRPr lang="en-US" sz="2200" dirty="0">
            <a:solidFill>
              <a:schemeClr val="tx2">
                <a:lumMod val="75000"/>
              </a:schemeClr>
            </a:solidFill>
          </a:endParaRPr>
        </a:p>
      </dgm:t>
    </dgm:pt>
    <dgm:pt modelId="{9C49C86B-BC5A-43E3-AAF8-543837A81B84}" type="parTrans" cxnId="{F32CD352-1235-4863-AB25-AF9F030286D8}">
      <dgm:prSet/>
      <dgm:spPr/>
      <dgm:t>
        <a:bodyPr/>
        <a:lstStyle/>
        <a:p>
          <a:endParaRPr lang="en-US"/>
        </a:p>
      </dgm:t>
    </dgm:pt>
    <dgm:pt modelId="{F2737AAE-54D7-458B-A510-9C0C8D619497}" type="sibTrans" cxnId="{F32CD352-1235-4863-AB25-AF9F030286D8}">
      <dgm:prSet/>
      <dgm:spPr/>
      <dgm:t>
        <a:bodyPr/>
        <a:lstStyle/>
        <a:p>
          <a:endParaRPr lang="en-US"/>
        </a:p>
      </dgm:t>
    </dgm:pt>
    <dgm:pt modelId="{0EF48AC7-A405-4B45-AEDF-A3316D853411}">
      <dgm:prSet phldrT="[Text]" custT="1"/>
      <dgm:spPr/>
      <dgm:t>
        <a:bodyPr/>
        <a:lstStyle/>
        <a:p>
          <a:r>
            <a:rPr lang="en-US" sz="2400" b="1" dirty="0">
              <a:solidFill>
                <a:schemeClr val="tx2">
                  <a:lumMod val="75000"/>
                </a:schemeClr>
              </a:solidFill>
            </a:rPr>
            <a:t>HMFSI</a:t>
          </a:r>
        </a:p>
      </dgm:t>
    </dgm:pt>
    <dgm:pt modelId="{22883280-EA07-43E3-9744-318CBE05B804}" type="parTrans" cxnId="{35B316D8-60A4-4A9F-B0AE-6C38CED42293}">
      <dgm:prSet/>
      <dgm:spPr/>
      <dgm:t>
        <a:bodyPr/>
        <a:lstStyle/>
        <a:p>
          <a:endParaRPr lang="en-US"/>
        </a:p>
      </dgm:t>
    </dgm:pt>
    <dgm:pt modelId="{D0C67994-0B6D-47EA-BBA3-1A92744AACDE}" type="sibTrans" cxnId="{35B316D8-60A4-4A9F-B0AE-6C38CED42293}">
      <dgm:prSet/>
      <dgm:spPr/>
      <dgm:t>
        <a:bodyPr/>
        <a:lstStyle/>
        <a:p>
          <a:endParaRPr lang="en-US"/>
        </a:p>
      </dgm:t>
    </dgm:pt>
    <dgm:pt modelId="{C67D9CAA-F3A1-4577-A410-74AC15E4AE3A}">
      <dgm:prSet phldrT="[Text]" custT="1"/>
      <dgm:spPr/>
      <dgm:t>
        <a:bodyPr/>
        <a:lstStyle/>
        <a:p>
          <a:r>
            <a:rPr lang="en-US" sz="2400" b="1" dirty="0">
              <a:solidFill>
                <a:schemeClr val="tx2">
                  <a:lumMod val="75000"/>
                </a:schemeClr>
              </a:solidFill>
            </a:rPr>
            <a:t>Christie Commission</a:t>
          </a:r>
        </a:p>
      </dgm:t>
    </dgm:pt>
    <dgm:pt modelId="{F6F31035-FDA7-48D3-B645-7F5EF90501D5}" type="parTrans" cxnId="{E6613E57-1CB2-4698-80C3-DF963CA21323}">
      <dgm:prSet/>
      <dgm:spPr/>
      <dgm:t>
        <a:bodyPr/>
        <a:lstStyle/>
        <a:p>
          <a:endParaRPr lang="en-US"/>
        </a:p>
      </dgm:t>
    </dgm:pt>
    <dgm:pt modelId="{DCE37F24-5E0A-40E6-BC13-7F69F4FA878B}" type="sibTrans" cxnId="{E6613E57-1CB2-4698-80C3-DF963CA21323}">
      <dgm:prSet/>
      <dgm:spPr/>
      <dgm:t>
        <a:bodyPr/>
        <a:lstStyle/>
        <a:p>
          <a:endParaRPr lang="en-US"/>
        </a:p>
      </dgm:t>
    </dgm:pt>
    <dgm:pt modelId="{FB372A5B-7A8A-4C0A-8236-C6A601E8851B}">
      <dgm:prSet phldrT="[Text]"/>
      <dgm:spPr/>
      <dgm:t>
        <a:bodyPr/>
        <a:lstStyle/>
        <a:p>
          <a:endParaRPr lang="en-US" sz="2100" dirty="0"/>
        </a:p>
      </dgm:t>
    </dgm:pt>
    <dgm:pt modelId="{84E722B7-F925-4829-B5A9-CA86C51E5C78}" type="parTrans" cxnId="{CF2B050D-3710-46C9-B222-FA4AA37A6E0E}">
      <dgm:prSet/>
      <dgm:spPr/>
      <dgm:t>
        <a:bodyPr/>
        <a:lstStyle/>
        <a:p>
          <a:endParaRPr lang="en-US"/>
        </a:p>
      </dgm:t>
    </dgm:pt>
    <dgm:pt modelId="{C2854111-926F-4B17-AD74-4F27336BF5CA}" type="sibTrans" cxnId="{CF2B050D-3710-46C9-B222-FA4AA37A6E0E}">
      <dgm:prSet/>
      <dgm:spPr/>
      <dgm:t>
        <a:bodyPr/>
        <a:lstStyle/>
        <a:p>
          <a:endParaRPr lang="en-US"/>
        </a:p>
      </dgm:t>
    </dgm:pt>
    <dgm:pt modelId="{5689E3B1-4C9A-42A1-98AB-831BB826F220}">
      <dgm:prSet phldrT="[Text]" custT="1"/>
      <dgm:spPr/>
      <dgm:t>
        <a:bodyPr/>
        <a:lstStyle/>
        <a:p>
          <a:r>
            <a:rPr lang="en-US" sz="2400" b="1" dirty="0">
              <a:solidFill>
                <a:schemeClr val="tx2">
                  <a:lumMod val="75000"/>
                </a:schemeClr>
              </a:solidFill>
            </a:rPr>
            <a:t>Audit Scotland</a:t>
          </a:r>
        </a:p>
      </dgm:t>
    </dgm:pt>
    <dgm:pt modelId="{9B75BEBC-94E8-4DAC-B873-06D204DD08C8}" type="parTrans" cxnId="{279C58AD-4DB3-4625-BA57-60748B807330}">
      <dgm:prSet/>
      <dgm:spPr/>
      <dgm:t>
        <a:bodyPr/>
        <a:lstStyle/>
        <a:p>
          <a:endParaRPr lang="en-US"/>
        </a:p>
      </dgm:t>
    </dgm:pt>
    <dgm:pt modelId="{EC8BD574-02E6-4F99-8E91-185708E04487}" type="sibTrans" cxnId="{279C58AD-4DB3-4625-BA57-60748B807330}">
      <dgm:prSet/>
      <dgm:spPr/>
      <dgm:t>
        <a:bodyPr/>
        <a:lstStyle/>
        <a:p>
          <a:endParaRPr lang="en-US"/>
        </a:p>
      </dgm:t>
    </dgm:pt>
    <dgm:pt modelId="{14174D55-E81E-47E3-962C-BE541131796C}">
      <dgm:prSet phldrT="[Text]" custT="1"/>
      <dgm:spPr/>
      <dgm:t>
        <a:bodyPr/>
        <a:lstStyle/>
        <a:p>
          <a:r>
            <a:rPr lang="en-US" sz="2400" b="1" dirty="0">
              <a:solidFill>
                <a:schemeClr val="tx2">
                  <a:lumMod val="75000"/>
                </a:schemeClr>
              </a:solidFill>
            </a:rPr>
            <a:t>Post legislative scrutiny of the Reform Act</a:t>
          </a:r>
        </a:p>
      </dgm:t>
    </dgm:pt>
    <dgm:pt modelId="{B31A81F0-EF25-4DFF-A433-C5EE30217CA9}" type="parTrans" cxnId="{149237EF-DC05-4F3D-9FCD-8D8D604DD144}">
      <dgm:prSet/>
      <dgm:spPr/>
      <dgm:t>
        <a:bodyPr/>
        <a:lstStyle/>
        <a:p>
          <a:endParaRPr lang="en-US"/>
        </a:p>
      </dgm:t>
    </dgm:pt>
    <dgm:pt modelId="{B4737FCF-B67C-48BB-B4FD-F67AE2438F12}" type="sibTrans" cxnId="{149237EF-DC05-4F3D-9FCD-8D8D604DD144}">
      <dgm:prSet/>
      <dgm:spPr/>
      <dgm:t>
        <a:bodyPr/>
        <a:lstStyle/>
        <a:p>
          <a:endParaRPr lang="en-US"/>
        </a:p>
      </dgm:t>
    </dgm:pt>
    <dgm:pt modelId="{2BC09DE8-D25B-4A23-8E0E-0E49E8408E6F}" type="pres">
      <dgm:prSet presAssocID="{7D248512-1431-473B-860E-F74F1C6FE686}" presName="Name0" presStyleCnt="0">
        <dgm:presLayoutVars>
          <dgm:dir/>
          <dgm:animLvl val="lvl"/>
          <dgm:resizeHandles val="exact"/>
        </dgm:presLayoutVars>
      </dgm:prSet>
      <dgm:spPr/>
    </dgm:pt>
    <dgm:pt modelId="{098D01A7-EDD3-417F-AE11-8F266347BD20}" type="pres">
      <dgm:prSet presAssocID="{7D248512-1431-473B-860E-F74F1C6FE686}" presName="tSp" presStyleCnt="0"/>
      <dgm:spPr/>
    </dgm:pt>
    <dgm:pt modelId="{E0A7C298-1F9A-429B-B860-8269FE605E91}" type="pres">
      <dgm:prSet presAssocID="{7D248512-1431-473B-860E-F74F1C6FE686}" presName="bSp" presStyleCnt="0"/>
      <dgm:spPr/>
    </dgm:pt>
    <dgm:pt modelId="{43DA5AB6-7E10-4B54-9169-88508AA5B7CA}" type="pres">
      <dgm:prSet presAssocID="{7D248512-1431-473B-860E-F74F1C6FE686}" presName="process" presStyleCnt="0"/>
      <dgm:spPr/>
    </dgm:pt>
    <dgm:pt modelId="{5FDAA425-2E8C-4F05-81EC-F6DE8CAA97AF}" type="pres">
      <dgm:prSet presAssocID="{A2BCE3EC-709B-4E1F-A1DE-C9E3B45C5CBE}" presName="composite1" presStyleCnt="0"/>
      <dgm:spPr/>
    </dgm:pt>
    <dgm:pt modelId="{91B5C637-E933-4D7E-A696-6D9D6E0A3E3C}" type="pres">
      <dgm:prSet presAssocID="{A2BCE3EC-709B-4E1F-A1DE-C9E3B45C5CBE}" presName="dummyNode1" presStyleLbl="node1" presStyleIdx="0" presStyleCnt="3"/>
      <dgm:spPr/>
    </dgm:pt>
    <dgm:pt modelId="{1B08E2A9-ACB3-4E0E-9AB9-287F6BD4F644}" type="pres">
      <dgm:prSet presAssocID="{A2BCE3EC-709B-4E1F-A1DE-C9E3B45C5CBE}" presName="childNode1" presStyleLbl="bgAcc1" presStyleIdx="0" presStyleCnt="3" custScaleX="117785" custScaleY="134780">
        <dgm:presLayoutVars>
          <dgm:bulletEnabled val="1"/>
        </dgm:presLayoutVars>
      </dgm:prSet>
      <dgm:spPr/>
    </dgm:pt>
    <dgm:pt modelId="{BD6E785B-146A-4ECE-822B-D822360F6710}" type="pres">
      <dgm:prSet presAssocID="{A2BCE3EC-709B-4E1F-A1DE-C9E3B45C5CBE}" presName="childNode1tx" presStyleLbl="bgAcc1" presStyleIdx="0" presStyleCnt="3">
        <dgm:presLayoutVars>
          <dgm:bulletEnabled val="1"/>
        </dgm:presLayoutVars>
      </dgm:prSet>
      <dgm:spPr/>
    </dgm:pt>
    <dgm:pt modelId="{4C980DB5-FED6-485E-8809-11535458E10B}" type="pres">
      <dgm:prSet presAssocID="{A2BCE3EC-709B-4E1F-A1DE-C9E3B45C5CBE}" presName="parentNode1" presStyleLbl="node1" presStyleIdx="0" presStyleCnt="3" custScaleX="78163" custScaleY="78622" custLinFactNeighborX="1479" custLinFactNeighborY="17430">
        <dgm:presLayoutVars>
          <dgm:chMax val="1"/>
          <dgm:bulletEnabled val="1"/>
        </dgm:presLayoutVars>
      </dgm:prSet>
      <dgm:spPr/>
    </dgm:pt>
    <dgm:pt modelId="{6ABA3B5A-23C1-4722-85E8-7C81EBB7A0D1}" type="pres">
      <dgm:prSet presAssocID="{A2BCE3EC-709B-4E1F-A1DE-C9E3B45C5CBE}" presName="connSite1" presStyleCnt="0"/>
      <dgm:spPr/>
    </dgm:pt>
    <dgm:pt modelId="{0C5223AA-E962-4B3B-B229-B4D1D3D2140A}" type="pres">
      <dgm:prSet presAssocID="{C4AB24EB-38BE-4FF0-B5A1-2C0E3283179E}" presName="Name9" presStyleLbl="sibTrans2D1" presStyleIdx="0" presStyleCnt="2" custAng="0"/>
      <dgm:spPr/>
    </dgm:pt>
    <dgm:pt modelId="{64721E35-A747-4734-95BC-68E5695E616B}" type="pres">
      <dgm:prSet presAssocID="{E49828A9-11C4-4A63-8F03-A292B02621B0}" presName="composite2" presStyleCnt="0"/>
      <dgm:spPr/>
    </dgm:pt>
    <dgm:pt modelId="{39B9DC06-9BB3-4528-8C50-7B3F854CEE08}" type="pres">
      <dgm:prSet presAssocID="{E49828A9-11C4-4A63-8F03-A292B02621B0}" presName="dummyNode2" presStyleLbl="node1" presStyleIdx="0" presStyleCnt="3"/>
      <dgm:spPr/>
    </dgm:pt>
    <dgm:pt modelId="{F8856E60-7FC2-46F7-914C-F11FBB40F790}" type="pres">
      <dgm:prSet presAssocID="{E49828A9-11C4-4A63-8F03-A292B02621B0}" presName="childNode2" presStyleLbl="bgAcc1" presStyleIdx="1" presStyleCnt="3" custScaleX="132485" custScaleY="134780" custLinFactNeighborX="-418" custLinFactNeighborY="3612">
        <dgm:presLayoutVars>
          <dgm:bulletEnabled val="1"/>
        </dgm:presLayoutVars>
      </dgm:prSet>
      <dgm:spPr/>
    </dgm:pt>
    <dgm:pt modelId="{9ECEB963-D9CC-462A-9CD6-0189ADDA53F0}" type="pres">
      <dgm:prSet presAssocID="{E49828A9-11C4-4A63-8F03-A292B02621B0}" presName="childNode2tx" presStyleLbl="bgAcc1" presStyleIdx="1" presStyleCnt="3">
        <dgm:presLayoutVars>
          <dgm:bulletEnabled val="1"/>
        </dgm:presLayoutVars>
      </dgm:prSet>
      <dgm:spPr/>
    </dgm:pt>
    <dgm:pt modelId="{4932E1EF-3C93-4135-B301-8D8CCC671700}" type="pres">
      <dgm:prSet presAssocID="{E49828A9-11C4-4A63-8F03-A292B02621B0}" presName="parentNode2" presStyleLbl="node1" presStyleIdx="1" presStyleCnt="3" custScaleX="78163" custScaleY="78622" custLinFactNeighborX="-777" custLinFactNeighborY="-20963">
        <dgm:presLayoutVars>
          <dgm:chMax val="0"/>
          <dgm:bulletEnabled val="1"/>
        </dgm:presLayoutVars>
      </dgm:prSet>
      <dgm:spPr/>
    </dgm:pt>
    <dgm:pt modelId="{4D1BB8A5-70F3-4E62-A5EE-195E1F6D7E5C}" type="pres">
      <dgm:prSet presAssocID="{E49828A9-11C4-4A63-8F03-A292B02621B0}" presName="connSite2" presStyleCnt="0"/>
      <dgm:spPr/>
    </dgm:pt>
    <dgm:pt modelId="{EAA3DA75-04F4-4C1B-A522-8140968F7EC7}" type="pres">
      <dgm:prSet presAssocID="{44ACDA03-24B3-43AC-BD4D-79F3563FF824}" presName="Name18" presStyleLbl="sibTrans2D1" presStyleIdx="1" presStyleCnt="2"/>
      <dgm:spPr/>
    </dgm:pt>
    <dgm:pt modelId="{5113E55F-CA75-45C8-AFCD-0631E6C7C109}" type="pres">
      <dgm:prSet presAssocID="{4E058D03-14D8-4935-991A-6C69844F4934}" presName="composite1" presStyleCnt="0"/>
      <dgm:spPr/>
    </dgm:pt>
    <dgm:pt modelId="{30707644-394F-4C56-B1D3-4EC13DF50176}" type="pres">
      <dgm:prSet presAssocID="{4E058D03-14D8-4935-991A-6C69844F4934}" presName="dummyNode1" presStyleLbl="node1" presStyleIdx="1" presStyleCnt="3"/>
      <dgm:spPr/>
    </dgm:pt>
    <dgm:pt modelId="{EFCF0C78-DB94-44AD-AF7B-41B8D8F50F4B}" type="pres">
      <dgm:prSet presAssocID="{4E058D03-14D8-4935-991A-6C69844F4934}" presName="childNode1" presStyleLbl="bgAcc1" presStyleIdx="2" presStyleCnt="3" custScaleX="107784" custScaleY="134780" custLinFactNeighborX="488" custLinFactNeighborY="431">
        <dgm:presLayoutVars>
          <dgm:bulletEnabled val="1"/>
        </dgm:presLayoutVars>
      </dgm:prSet>
      <dgm:spPr/>
    </dgm:pt>
    <dgm:pt modelId="{AEA1D4A0-CEAB-4E47-ACA1-94E622ACD8E5}" type="pres">
      <dgm:prSet presAssocID="{4E058D03-14D8-4935-991A-6C69844F4934}" presName="childNode1tx" presStyleLbl="bgAcc1" presStyleIdx="2" presStyleCnt="3">
        <dgm:presLayoutVars>
          <dgm:bulletEnabled val="1"/>
        </dgm:presLayoutVars>
      </dgm:prSet>
      <dgm:spPr/>
    </dgm:pt>
    <dgm:pt modelId="{AEE3D998-A936-4714-BEDC-3EC785388D9C}" type="pres">
      <dgm:prSet presAssocID="{4E058D03-14D8-4935-991A-6C69844F4934}" presName="parentNode1" presStyleLbl="node1" presStyleIdx="2" presStyleCnt="3" custScaleX="78163" custScaleY="78622" custLinFactNeighborX="-5819" custLinFactNeighborY="13862">
        <dgm:presLayoutVars>
          <dgm:chMax val="1"/>
          <dgm:bulletEnabled val="1"/>
        </dgm:presLayoutVars>
      </dgm:prSet>
      <dgm:spPr/>
    </dgm:pt>
    <dgm:pt modelId="{7C2D9165-69EF-4BC2-A875-A52AFA2997F2}" type="pres">
      <dgm:prSet presAssocID="{4E058D03-14D8-4935-991A-6C69844F4934}" presName="connSite1" presStyleCnt="0"/>
      <dgm:spPr/>
    </dgm:pt>
  </dgm:ptLst>
  <dgm:cxnLst>
    <dgm:cxn modelId="{CF2B050D-3710-46C9-B222-FA4AA37A6E0E}" srcId="{4E058D03-14D8-4935-991A-6C69844F4934}" destId="{FB372A5B-7A8A-4C0A-8236-C6A601E8851B}" srcOrd="2" destOrd="0" parTransId="{84E722B7-F925-4829-B5A9-CA86C51E5C78}" sibTransId="{C2854111-926F-4B17-AD74-4F27336BF5CA}"/>
    <dgm:cxn modelId="{DA54F70D-0900-42A3-85A7-D93864A74B6A}" type="presOf" srcId="{C4AB24EB-38BE-4FF0-B5A1-2C0E3283179E}" destId="{0C5223AA-E962-4B3B-B229-B4D1D3D2140A}" srcOrd="0" destOrd="0" presId="urn:microsoft.com/office/officeart/2005/8/layout/hProcess4"/>
    <dgm:cxn modelId="{5464D10E-3083-4003-A6B9-098C739A0072}" type="presOf" srcId="{4A3BAB25-516E-4A7A-8DEF-63B5711E257A}" destId="{AEA1D4A0-CEAB-4E47-ACA1-94E622ACD8E5}" srcOrd="1" destOrd="0" presId="urn:microsoft.com/office/officeart/2005/8/layout/hProcess4"/>
    <dgm:cxn modelId="{108A7E19-12BE-4C9D-8685-D9164EAC8ED0}" type="presOf" srcId="{FB372A5B-7A8A-4C0A-8236-C6A601E8851B}" destId="{AEA1D4A0-CEAB-4E47-ACA1-94E622ACD8E5}" srcOrd="1" destOrd="2" presId="urn:microsoft.com/office/officeart/2005/8/layout/hProcess4"/>
    <dgm:cxn modelId="{C4CC0B1A-0B2E-428D-BCD3-77C169424399}" type="presOf" srcId="{4E058D03-14D8-4935-991A-6C69844F4934}" destId="{AEE3D998-A936-4714-BEDC-3EC785388D9C}" srcOrd="0" destOrd="0" presId="urn:microsoft.com/office/officeart/2005/8/layout/hProcess4"/>
    <dgm:cxn modelId="{40E4A81D-BB7C-46D0-A7C6-8CD06C5A01C8}" type="presOf" srcId="{9B9CC2F8-19AF-41CD-B169-C60322334EF5}" destId="{BD6E785B-146A-4ECE-822B-D822360F6710}" srcOrd="1" destOrd="1" presId="urn:microsoft.com/office/officeart/2005/8/layout/hProcess4"/>
    <dgm:cxn modelId="{069B1728-CEE9-416E-9832-ECE77E522A9D}" srcId="{7D248512-1431-473B-860E-F74F1C6FE686}" destId="{E49828A9-11C4-4A63-8F03-A292B02621B0}" srcOrd="1" destOrd="0" parTransId="{005D83C3-3DFE-4A79-ACA6-0C7764641F75}" sibTransId="{44ACDA03-24B3-43AC-BD4D-79F3563FF824}"/>
    <dgm:cxn modelId="{DCF60734-9627-4D43-AC49-B6B6D98C6322}" type="presOf" srcId="{0EF48AC7-A405-4B45-AEDF-A3316D853411}" destId="{9ECEB963-D9CC-462A-9CD6-0189ADDA53F0}" srcOrd="1" destOrd="1" presId="urn:microsoft.com/office/officeart/2005/8/layout/hProcess4"/>
    <dgm:cxn modelId="{89175A5F-CF50-4025-B11D-3693B7C84CA4}" type="presOf" srcId="{5689E3B1-4C9A-42A1-98AB-831BB826F220}" destId="{1B08E2A9-ACB3-4E0E-9AB9-287F6BD4F644}" srcOrd="0" destOrd="2" presId="urn:microsoft.com/office/officeart/2005/8/layout/hProcess4"/>
    <dgm:cxn modelId="{68A23D61-5699-42CF-AEA5-FE17C39B56F9}" type="presOf" srcId="{C67D9CAA-F3A1-4577-A410-74AC15E4AE3A}" destId="{9ECEB963-D9CC-462A-9CD6-0189ADDA53F0}" srcOrd="1" destOrd="2" presId="urn:microsoft.com/office/officeart/2005/8/layout/hProcess4"/>
    <dgm:cxn modelId="{449ADB4C-AE4E-4CBB-80B6-B9463821F38C}" type="presOf" srcId="{C99FB3EE-521B-4238-BD0A-7EFBF19D27AA}" destId="{1B08E2A9-ACB3-4E0E-9AB9-287F6BD4F644}" srcOrd="0" destOrd="0" presId="urn:microsoft.com/office/officeart/2005/8/layout/hProcess4"/>
    <dgm:cxn modelId="{D2EF6572-3F92-4A63-B394-4A97AB35AF9E}" type="presOf" srcId="{3F818205-3B44-4E4B-A2C7-2D8D3C424C2B}" destId="{F8856E60-7FC2-46F7-914C-F11FBB40F790}" srcOrd="0" destOrd="0" presId="urn:microsoft.com/office/officeart/2005/8/layout/hProcess4"/>
    <dgm:cxn modelId="{F32CD352-1235-4863-AB25-AF9F030286D8}" srcId="{A2BCE3EC-709B-4E1F-A1DE-C9E3B45C5CBE}" destId="{C4214423-7C6A-4ABF-B0EC-A2B292164BF0}" srcOrd="3" destOrd="0" parTransId="{9C49C86B-BC5A-43E3-AAF8-543837A81B84}" sibTransId="{F2737AAE-54D7-458B-A510-9C0C8D619497}"/>
    <dgm:cxn modelId="{BAC3C873-D67F-4128-9731-D90A531A4751}" type="presOf" srcId="{C67D9CAA-F3A1-4577-A410-74AC15E4AE3A}" destId="{F8856E60-7FC2-46F7-914C-F11FBB40F790}" srcOrd="0" destOrd="2" presId="urn:microsoft.com/office/officeart/2005/8/layout/hProcess4"/>
    <dgm:cxn modelId="{0C76C976-F5BE-4DEB-AFC8-FEC3D4222CA3}" type="presOf" srcId="{7D248512-1431-473B-860E-F74F1C6FE686}" destId="{2BC09DE8-D25B-4A23-8E0E-0E49E8408E6F}" srcOrd="0" destOrd="0" presId="urn:microsoft.com/office/officeart/2005/8/layout/hProcess4"/>
    <dgm:cxn modelId="{E6613E57-1CB2-4698-80C3-DF963CA21323}" srcId="{E49828A9-11C4-4A63-8F03-A292B02621B0}" destId="{C67D9CAA-F3A1-4577-A410-74AC15E4AE3A}" srcOrd="2" destOrd="0" parTransId="{F6F31035-FDA7-48D3-B645-7F5EF90501D5}" sibTransId="{DCE37F24-5E0A-40E6-BC13-7F69F4FA878B}"/>
    <dgm:cxn modelId="{23920879-651B-4321-9186-5EFE0A2D48F0}" type="presOf" srcId="{C4214423-7C6A-4ABF-B0EC-A2B292164BF0}" destId="{1B08E2A9-ACB3-4E0E-9AB9-287F6BD4F644}" srcOrd="0" destOrd="3" presId="urn:microsoft.com/office/officeart/2005/8/layout/hProcess4"/>
    <dgm:cxn modelId="{B636DC7B-2143-469D-829F-1F89CA2E49E0}" type="presOf" srcId="{9B9CC2F8-19AF-41CD-B169-C60322334EF5}" destId="{1B08E2A9-ACB3-4E0E-9AB9-287F6BD4F644}" srcOrd="0" destOrd="1" presId="urn:microsoft.com/office/officeart/2005/8/layout/hProcess4"/>
    <dgm:cxn modelId="{BE8E9587-5DE9-40F3-82A8-4DBE405F9CE7}" srcId="{4E058D03-14D8-4935-991A-6C69844F4934}" destId="{4A3BAB25-516E-4A7A-8DEF-63B5711E257A}" srcOrd="0" destOrd="0" parTransId="{DA627656-D3C3-42D1-9466-FBCCE8C391FA}" sibTransId="{7F8823AB-E0DC-4430-8121-53FFA5FD6C70}"/>
    <dgm:cxn modelId="{CEEC0592-C406-48F8-861F-538568573FE1}" srcId="{7D248512-1431-473B-860E-F74F1C6FE686}" destId="{A2BCE3EC-709B-4E1F-A1DE-C9E3B45C5CBE}" srcOrd="0" destOrd="0" parTransId="{03B04A85-09EF-4B86-9F99-213ED6241657}" sibTransId="{C4AB24EB-38BE-4FF0-B5A1-2C0E3283179E}"/>
    <dgm:cxn modelId="{FE20A793-ACFF-4E26-A1CE-1A63BA219016}" type="presOf" srcId="{3F818205-3B44-4E4B-A2C7-2D8D3C424C2B}" destId="{9ECEB963-D9CC-462A-9CD6-0189ADDA53F0}" srcOrd="1" destOrd="0" presId="urn:microsoft.com/office/officeart/2005/8/layout/hProcess4"/>
    <dgm:cxn modelId="{61A752A8-FC1F-43A0-9159-34DFB8C47FFE}" srcId="{E49828A9-11C4-4A63-8F03-A292B02621B0}" destId="{3F818205-3B44-4E4B-A2C7-2D8D3C424C2B}" srcOrd="0" destOrd="0" parTransId="{0EF9D696-3FB5-4140-8AFE-5B6323825141}" sibTransId="{FEC14379-8462-4C92-9BBB-634E7FD933CD}"/>
    <dgm:cxn modelId="{279C58AD-4DB3-4625-BA57-60748B807330}" srcId="{A2BCE3EC-709B-4E1F-A1DE-C9E3B45C5CBE}" destId="{5689E3B1-4C9A-42A1-98AB-831BB826F220}" srcOrd="2" destOrd="0" parTransId="{9B75BEBC-94E8-4DAC-B873-06D204DD08C8}" sibTransId="{EC8BD574-02E6-4F99-8E91-185708E04487}"/>
    <dgm:cxn modelId="{D97FE0B1-5C84-429B-8B1C-7DB3846DBAF0}" srcId="{7D248512-1431-473B-860E-F74F1C6FE686}" destId="{4E058D03-14D8-4935-991A-6C69844F4934}" srcOrd="2" destOrd="0" parTransId="{7C17AB4E-0F03-4238-A2D4-D55DA7A7B71A}" sibTransId="{A5EED469-1D53-488F-A2A7-49E662179285}"/>
    <dgm:cxn modelId="{A588A7B4-C798-4B90-B72A-DDF16DB6AAC7}" type="presOf" srcId="{5689E3B1-4C9A-42A1-98AB-831BB826F220}" destId="{BD6E785B-146A-4ECE-822B-D822360F6710}" srcOrd="1" destOrd="2" presId="urn:microsoft.com/office/officeart/2005/8/layout/hProcess4"/>
    <dgm:cxn modelId="{1FAD0EB6-1DD4-42C7-9C17-614B1B8EDEAE}" type="presOf" srcId="{E49828A9-11C4-4A63-8F03-A292B02621B0}" destId="{4932E1EF-3C93-4135-B301-8D8CCC671700}" srcOrd="0" destOrd="0" presId="urn:microsoft.com/office/officeart/2005/8/layout/hProcess4"/>
    <dgm:cxn modelId="{D85818B7-B055-4790-B1E7-BAB158A81D7B}" type="presOf" srcId="{4A3BAB25-516E-4A7A-8DEF-63B5711E257A}" destId="{EFCF0C78-DB94-44AD-AF7B-41B8D8F50F4B}" srcOrd="0" destOrd="0" presId="urn:microsoft.com/office/officeart/2005/8/layout/hProcess4"/>
    <dgm:cxn modelId="{B2135EB7-1CEC-4CC9-91E3-C1D54E669F2D}" srcId="{A2BCE3EC-709B-4E1F-A1DE-C9E3B45C5CBE}" destId="{9B9CC2F8-19AF-41CD-B169-C60322334EF5}" srcOrd="1" destOrd="0" parTransId="{8F36845E-1BE5-4554-92DD-7A0ACED96F78}" sibTransId="{DF36E6DE-C776-42FC-AEBB-38947850794D}"/>
    <dgm:cxn modelId="{91CE8DB7-1F45-4C24-9845-B510DE83404B}" srcId="{A2BCE3EC-709B-4E1F-A1DE-C9E3B45C5CBE}" destId="{C99FB3EE-521B-4238-BD0A-7EFBF19D27AA}" srcOrd="0" destOrd="0" parTransId="{C8661340-2006-47AB-9DB2-2D156D322920}" sibTransId="{9184B6A4-4D05-40AC-B9AB-7438F2110AF5}"/>
    <dgm:cxn modelId="{5521C2B7-40CC-4418-9697-57E77162EED0}" type="presOf" srcId="{C4214423-7C6A-4ABF-B0EC-A2B292164BF0}" destId="{BD6E785B-146A-4ECE-822B-D822360F6710}" srcOrd="1" destOrd="3" presId="urn:microsoft.com/office/officeart/2005/8/layout/hProcess4"/>
    <dgm:cxn modelId="{4C1D34BA-ED24-42B4-B679-BFE3B908DBFE}" type="presOf" srcId="{44ACDA03-24B3-43AC-BD4D-79F3563FF824}" destId="{EAA3DA75-04F4-4C1B-A522-8140968F7EC7}" srcOrd="0" destOrd="0" presId="urn:microsoft.com/office/officeart/2005/8/layout/hProcess4"/>
    <dgm:cxn modelId="{23D697CA-FADA-4B7B-9084-89C9CB01E138}" type="presOf" srcId="{A2BCE3EC-709B-4E1F-A1DE-C9E3B45C5CBE}" destId="{4C980DB5-FED6-485E-8809-11535458E10B}" srcOrd="0" destOrd="0" presId="urn:microsoft.com/office/officeart/2005/8/layout/hProcess4"/>
    <dgm:cxn modelId="{10C9DACE-0223-4118-85BD-49DBE846AAA4}" type="presOf" srcId="{FB372A5B-7A8A-4C0A-8236-C6A601E8851B}" destId="{EFCF0C78-DB94-44AD-AF7B-41B8D8F50F4B}" srcOrd="0" destOrd="2" presId="urn:microsoft.com/office/officeart/2005/8/layout/hProcess4"/>
    <dgm:cxn modelId="{35B316D8-60A4-4A9F-B0AE-6C38CED42293}" srcId="{E49828A9-11C4-4A63-8F03-A292B02621B0}" destId="{0EF48AC7-A405-4B45-AEDF-A3316D853411}" srcOrd="1" destOrd="0" parTransId="{22883280-EA07-43E3-9744-318CBE05B804}" sibTransId="{D0C67994-0B6D-47EA-BBA3-1A92744AACDE}"/>
    <dgm:cxn modelId="{149237EF-DC05-4F3D-9FCD-8D8D604DD144}" srcId="{4E058D03-14D8-4935-991A-6C69844F4934}" destId="{14174D55-E81E-47E3-962C-BE541131796C}" srcOrd="1" destOrd="0" parTransId="{B31A81F0-EF25-4DFF-A433-C5EE30217CA9}" sibTransId="{B4737FCF-B67C-48BB-B4FD-F67AE2438F12}"/>
    <dgm:cxn modelId="{DE914DF4-3327-42CF-A9C7-8E68FFCE0940}" type="presOf" srcId="{14174D55-E81E-47E3-962C-BE541131796C}" destId="{EFCF0C78-DB94-44AD-AF7B-41B8D8F50F4B}" srcOrd="0" destOrd="1" presId="urn:microsoft.com/office/officeart/2005/8/layout/hProcess4"/>
    <dgm:cxn modelId="{3B988DF6-EF5D-4D6E-B198-E938BACB5474}" type="presOf" srcId="{C99FB3EE-521B-4238-BD0A-7EFBF19D27AA}" destId="{BD6E785B-146A-4ECE-822B-D822360F6710}" srcOrd="1" destOrd="0" presId="urn:microsoft.com/office/officeart/2005/8/layout/hProcess4"/>
    <dgm:cxn modelId="{93B2AFF7-59DA-4FD5-8CB4-A60CA7D62F30}" type="presOf" srcId="{0EF48AC7-A405-4B45-AEDF-A3316D853411}" destId="{F8856E60-7FC2-46F7-914C-F11FBB40F790}" srcOrd="0" destOrd="1" presId="urn:microsoft.com/office/officeart/2005/8/layout/hProcess4"/>
    <dgm:cxn modelId="{682A6DFD-0611-4D25-B22A-C522A92D84FB}" type="presOf" srcId="{14174D55-E81E-47E3-962C-BE541131796C}" destId="{AEA1D4A0-CEAB-4E47-ACA1-94E622ACD8E5}" srcOrd="1" destOrd="1" presId="urn:microsoft.com/office/officeart/2005/8/layout/hProcess4"/>
    <dgm:cxn modelId="{691F1277-4E3B-401D-A4B3-112DBACC7300}" type="presParOf" srcId="{2BC09DE8-D25B-4A23-8E0E-0E49E8408E6F}" destId="{098D01A7-EDD3-417F-AE11-8F266347BD20}" srcOrd="0" destOrd="0" presId="urn:microsoft.com/office/officeart/2005/8/layout/hProcess4"/>
    <dgm:cxn modelId="{DEF8D052-1177-4E18-8C5C-0C420659819E}" type="presParOf" srcId="{2BC09DE8-D25B-4A23-8E0E-0E49E8408E6F}" destId="{E0A7C298-1F9A-429B-B860-8269FE605E91}" srcOrd="1" destOrd="0" presId="urn:microsoft.com/office/officeart/2005/8/layout/hProcess4"/>
    <dgm:cxn modelId="{553C5A01-DAA1-4415-8444-1DE56D5520D3}" type="presParOf" srcId="{2BC09DE8-D25B-4A23-8E0E-0E49E8408E6F}" destId="{43DA5AB6-7E10-4B54-9169-88508AA5B7CA}" srcOrd="2" destOrd="0" presId="urn:microsoft.com/office/officeart/2005/8/layout/hProcess4"/>
    <dgm:cxn modelId="{89BED2B7-0054-4C45-BD74-433EA60B66D6}" type="presParOf" srcId="{43DA5AB6-7E10-4B54-9169-88508AA5B7CA}" destId="{5FDAA425-2E8C-4F05-81EC-F6DE8CAA97AF}" srcOrd="0" destOrd="0" presId="urn:microsoft.com/office/officeart/2005/8/layout/hProcess4"/>
    <dgm:cxn modelId="{E60AFD2F-F7C5-4508-9A64-A2A14647A539}" type="presParOf" srcId="{5FDAA425-2E8C-4F05-81EC-F6DE8CAA97AF}" destId="{91B5C637-E933-4D7E-A696-6D9D6E0A3E3C}" srcOrd="0" destOrd="0" presId="urn:microsoft.com/office/officeart/2005/8/layout/hProcess4"/>
    <dgm:cxn modelId="{CC848BB9-5E9C-464B-9FC4-5C7CE163F260}" type="presParOf" srcId="{5FDAA425-2E8C-4F05-81EC-F6DE8CAA97AF}" destId="{1B08E2A9-ACB3-4E0E-9AB9-287F6BD4F644}" srcOrd="1" destOrd="0" presId="urn:microsoft.com/office/officeart/2005/8/layout/hProcess4"/>
    <dgm:cxn modelId="{6A977C32-313F-4E51-AD31-2C00BA5FF9EF}" type="presParOf" srcId="{5FDAA425-2E8C-4F05-81EC-F6DE8CAA97AF}" destId="{BD6E785B-146A-4ECE-822B-D822360F6710}" srcOrd="2" destOrd="0" presId="urn:microsoft.com/office/officeart/2005/8/layout/hProcess4"/>
    <dgm:cxn modelId="{171FBB95-94A9-4AF0-9BCF-A2E7CFD68F00}" type="presParOf" srcId="{5FDAA425-2E8C-4F05-81EC-F6DE8CAA97AF}" destId="{4C980DB5-FED6-485E-8809-11535458E10B}" srcOrd="3" destOrd="0" presId="urn:microsoft.com/office/officeart/2005/8/layout/hProcess4"/>
    <dgm:cxn modelId="{388302E7-6303-43CD-8074-AAB4B7264066}" type="presParOf" srcId="{5FDAA425-2E8C-4F05-81EC-F6DE8CAA97AF}" destId="{6ABA3B5A-23C1-4722-85E8-7C81EBB7A0D1}" srcOrd="4" destOrd="0" presId="urn:microsoft.com/office/officeart/2005/8/layout/hProcess4"/>
    <dgm:cxn modelId="{6C5423B4-825B-460F-B14B-BE9F38E1A970}" type="presParOf" srcId="{43DA5AB6-7E10-4B54-9169-88508AA5B7CA}" destId="{0C5223AA-E962-4B3B-B229-B4D1D3D2140A}" srcOrd="1" destOrd="0" presId="urn:microsoft.com/office/officeart/2005/8/layout/hProcess4"/>
    <dgm:cxn modelId="{2BCB8E48-D8C8-48E9-A00C-605C14EDDA5E}" type="presParOf" srcId="{43DA5AB6-7E10-4B54-9169-88508AA5B7CA}" destId="{64721E35-A747-4734-95BC-68E5695E616B}" srcOrd="2" destOrd="0" presId="urn:microsoft.com/office/officeart/2005/8/layout/hProcess4"/>
    <dgm:cxn modelId="{67C7C82A-1E5E-4657-8CE9-AA35982A4FEE}" type="presParOf" srcId="{64721E35-A747-4734-95BC-68E5695E616B}" destId="{39B9DC06-9BB3-4528-8C50-7B3F854CEE08}" srcOrd="0" destOrd="0" presId="urn:microsoft.com/office/officeart/2005/8/layout/hProcess4"/>
    <dgm:cxn modelId="{B5222284-3441-4976-A4BC-E8884169C5F5}" type="presParOf" srcId="{64721E35-A747-4734-95BC-68E5695E616B}" destId="{F8856E60-7FC2-46F7-914C-F11FBB40F790}" srcOrd="1" destOrd="0" presId="urn:microsoft.com/office/officeart/2005/8/layout/hProcess4"/>
    <dgm:cxn modelId="{998E3627-2E18-4EF6-871C-F013504BD796}" type="presParOf" srcId="{64721E35-A747-4734-95BC-68E5695E616B}" destId="{9ECEB963-D9CC-462A-9CD6-0189ADDA53F0}" srcOrd="2" destOrd="0" presId="urn:microsoft.com/office/officeart/2005/8/layout/hProcess4"/>
    <dgm:cxn modelId="{6E97E110-5351-4FC3-8039-97CAD91CE6DF}" type="presParOf" srcId="{64721E35-A747-4734-95BC-68E5695E616B}" destId="{4932E1EF-3C93-4135-B301-8D8CCC671700}" srcOrd="3" destOrd="0" presId="urn:microsoft.com/office/officeart/2005/8/layout/hProcess4"/>
    <dgm:cxn modelId="{5048334F-CFCD-41B3-A53C-960BDD62752C}" type="presParOf" srcId="{64721E35-A747-4734-95BC-68E5695E616B}" destId="{4D1BB8A5-70F3-4E62-A5EE-195E1F6D7E5C}" srcOrd="4" destOrd="0" presId="urn:microsoft.com/office/officeart/2005/8/layout/hProcess4"/>
    <dgm:cxn modelId="{0048BF01-5E61-4ECC-B3F7-9EFD1531A32D}" type="presParOf" srcId="{43DA5AB6-7E10-4B54-9169-88508AA5B7CA}" destId="{EAA3DA75-04F4-4C1B-A522-8140968F7EC7}" srcOrd="3" destOrd="0" presId="urn:microsoft.com/office/officeart/2005/8/layout/hProcess4"/>
    <dgm:cxn modelId="{08007922-F650-4C29-A682-4ACD73C6D782}" type="presParOf" srcId="{43DA5AB6-7E10-4B54-9169-88508AA5B7CA}" destId="{5113E55F-CA75-45C8-AFCD-0631E6C7C109}" srcOrd="4" destOrd="0" presId="urn:microsoft.com/office/officeart/2005/8/layout/hProcess4"/>
    <dgm:cxn modelId="{F3449B7D-C101-4B3D-A3FA-F686AB46A5CF}" type="presParOf" srcId="{5113E55F-CA75-45C8-AFCD-0631E6C7C109}" destId="{30707644-394F-4C56-B1D3-4EC13DF50176}" srcOrd="0" destOrd="0" presId="urn:microsoft.com/office/officeart/2005/8/layout/hProcess4"/>
    <dgm:cxn modelId="{D0714359-B1D1-47FC-8F11-B009D203900A}" type="presParOf" srcId="{5113E55F-CA75-45C8-AFCD-0631E6C7C109}" destId="{EFCF0C78-DB94-44AD-AF7B-41B8D8F50F4B}" srcOrd="1" destOrd="0" presId="urn:microsoft.com/office/officeart/2005/8/layout/hProcess4"/>
    <dgm:cxn modelId="{D346D15F-7F1A-4B9C-AF02-2CE7781941E6}" type="presParOf" srcId="{5113E55F-CA75-45C8-AFCD-0631E6C7C109}" destId="{AEA1D4A0-CEAB-4E47-ACA1-94E622ACD8E5}" srcOrd="2" destOrd="0" presId="urn:microsoft.com/office/officeart/2005/8/layout/hProcess4"/>
    <dgm:cxn modelId="{9EE0D7C9-B89A-4547-9E38-EF3BFEC53E69}" type="presParOf" srcId="{5113E55F-CA75-45C8-AFCD-0631E6C7C109}" destId="{AEE3D998-A936-4714-BEDC-3EC785388D9C}" srcOrd="3" destOrd="0" presId="urn:microsoft.com/office/officeart/2005/8/layout/hProcess4"/>
    <dgm:cxn modelId="{23887DCF-A7BF-42ED-8D68-5ED34BA2BAFA}" type="presParOf" srcId="{5113E55F-CA75-45C8-AFCD-0631E6C7C109}" destId="{7C2D9165-69EF-4BC2-A875-A52AFA2997F2}" srcOrd="4" destOrd="0" presId="urn:microsoft.com/office/officeart/2005/8/layout/hProcess4"/>
  </dgm:cxnLst>
  <dgm:bg>
    <a:noFill/>
  </dgm:bg>
  <dgm:whole>
    <a:ln>
      <a:noFill/>
    </a:ln>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140D6-99FB-486E-AF65-3B65A4FCF624}">
      <dsp:nvSpPr>
        <dsp:cNvPr id="0" name=""/>
        <dsp:cNvSpPr/>
      </dsp:nvSpPr>
      <dsp:spPr>
        <a:xfrm>
          <a:off x="0" y="463134"/>
          <a:ext cx="219989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tx2">
                  <a:lumMod val="75000"/>
                </a:schemeClr>
              </a:solidFill>
            </a:rPr>
            <a:t>Leadership</a:t>
          </a:r>
          <a:endParaRPr lang="en-US" sz="3200" b="1" kern="1200" dirty="0">
            <a:solidFill>
              <a:schemeClr val="tx2">
                <a:lumMod val="75000"/>
              </a:schemeClr>
            </a:solidFill>
          </a:endParaRPr>
        </a:p>
      </dsp:txBody>
      <dsp:txXfrm>
        <a:off x="0" y="463134"/>
        <a:ext cx="2199898" cy="1287000"/>
      </dsp:txXfrm>
    </dsp:sp>
    <dsp:sp modelId="{2A0393CB-3446-4B7D-AF73-051B9FBF64E0}">
      <dsp:nvSpPr>
        <dsp:cNvPr id="0" name=""/>
        <dsp:cNvSpPr/>
      </dsp:nvSpPr>
      <dsp:spPr>
        <a:xfrm>
          <a:off x="2199898" y="463134"/>
          <a:ext cx="439979"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6E2B2-0423-4E17-8401-A437AB29D73F}">
      <dsp:nvSpPr>
        <dsp:cNvPr id="0" name=""/>
        <dsp:cNvSpPr/>
      </dsp:nvSpPr>
      <dsp:spPr>
        <a:xfrm>
          <a:off x="2815870" y="463134"/>
          <a:ext cx="598372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difficulties of tackling change, responding to austerity and financial issues while maintaining a resilient service.</a:t>
          </a:r>
        </a:p>
      </dsp:txBody>
      <dsp:txXfrm>
        <a:off x="2815870" y="463134"/>
        <a:ext cx="5983723" cy="1287000"/>
      </dsp:txXfrm>
    </dsp:sp>
    <dsp:sp modelId="{4C7B2EC7-F962-420B-B40D-4D8491C992BA}">
      <dsp:nvSpPr>
        <dsp:cNvPr id="0" name=""/>
        <dsp:cNvSpPr/>
      </dsp:nvSpPr>
      <dsp:spPr>
        <a:xfrm>
          <a:off x="0" y="1984134"/>
          <a:ext cx="219989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tx2">
                  <a:lumMod val="75000"/>
                </a:schemeClr>
              </a:solidFill>
            </a:rPr>
            <a:t>Operational</a:t>
          </a:r>
          <a:endParaRPr lang="en-US" sz="3200" b="1" kern="1200" dirty="0">
            <a:solidFill>
              <a:schemeClr val="tx2">
                <a:lumMod val="75000"/>
              </a:schemeClr>
            </a:solidFill>
          </a:endParaRPr>
        </a:p>
      </dsp:txBody>
      <dsp:txXfrm>
        <a:off x="0" y="1984134"/>
        <a:ext cx="2199898" cy="1287000"/>
      </dsp:txXfrm>
    </dsp:sp>
    <dsp:sp modelId="{413FD64A-24BF-4CB8-B254-1B2B5EEED3C4}">
      <dsp:nvSpPr>
        <dsp:cNvPr id="0" name=""/>
        <dsp:cNvSpPr/>
      </dsp:nvSpPr>
      <dsp:spPr>
        <a:xfrm>
          <a:off x="2199898" y="1984134"/>
          <a:ext cx="439979"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66F13B-C920-4AF1-8C69-ABB16EFDFDBB}">
      <dsp:nvSpPr>
        <dsp:cNvPr id="0" name=""/>
        <dsp:cNvSpPr/>
      </dsp:nvSpPr>
      <dsp:spPr>
        <a:xfrm>
          <a:off x="2815870" y="1984134"/>
          <a:ext cx="598372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Integrated Risk Management Planning has been introduced in both countries and forms the basis for risk assessment.</a:t>
          </a:r>
        </a:p>
      </dsp:txBody>
      <dsp:txXfrm>
        <a:off x="2815870" y="1984134"/>
        <a:ext cx="5983723" cy="1287000"/>
      </dsp:txXfrm>
    </dsp:sp>
    <dsp:sp modelId="{5D6B43D8-4A63-4CC9-AED8-92A11D5E994E}">
      <dsp:nvSpPr>
        <dsp:cNvPr id="0" name=""/>
        <dsp:cNvSpPr/>
      </dsp:nvSpPr>
      <dsp:spPr>
        <a:xfrm>
          <a:off x="0" y="3505134"/>
          <a:ext cx="219989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tx2">
                  <a:lumMod val="75000"/>
                </a:schemeClr>
              </a:solidFill>
            </a:rPr>
            <a:t>Changing services</a:t>
          </a:r>
        </a:p>
      </dsp:txBody>
      <dsp:txXfrm>
        <a:off x="0" y="3505134"/>
        <a:ext cx="2199898" cy="1287000"/>
      </dsp:txXfrm>
    </dsp:sp>
    <dsp:sp modelId="{33DBC140-CA81-4CBC-9EE9-5A5D2489A4CE}">
      <dsp:nvSpPr>
        <dsp:cNvPr id="0" name=""/>
        <dsp:cNvSpPr/>
      </dsp:nvSpPr>
      <dsp:spPr>
        <a:xfrm>
          <a:off x="2199898" y="3505134"/>
          <a:ext cx="439979"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38DE9D-B8E6-4F99-A57F-A83D6C177BF3}">
      <dsp:nvSpPr>
        <dsp:cNvPr id="0" name=""/>
        <dsp:cNvSpPr/>
      </dsp:nvSpPr>
      <dsp:spPr>
        <a:xfrm>
          <a:off x="2815870" y="3505134"/>
          <a:ext cx="598372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Falling numbers of fire incidents but diversification and more complexity in the types of incident attended.</a:t>
          </a:r>
        </a:p>
      </dsp:txBody>
      <dsp:txXfrm>
        <a:off x="2815870" y="3505134"/>
        <a:ext cx="5983723" cy="1287000"/>
      </dsp:txXfrm>
    </dsp:sp>
    <dsp:sp modelId="{B32822A7-30AA-4727-A990-8854F3C12A7E}">
      <dsp:nvSpPr>
        <dsp:cNvPr id="0" name=""/>
        <dsp:cNvSpPr/>
      </dsp:nvSpPr>
      <dsp:spPr>
        <a:xfrm>
          <a:off x="0" y="5026134"/>
          <a:ext cx="219989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tx2">
                  <a:lumMod val="75000"/>
                </a:schemeClr>
              </a:solidFill>
            </a:rPr>
            <a:t>Challenge</a:t>
          </a:r>
          <a:endParaRPr lang="en-US" sz="3200" b="1" kern="1200" dirty="0">
            <a:solidFill>
              <a:schemeClr val="tx2">
                <a:lumMod val="75000"/>
              </a:schemeClr>
            </a:solidFill>
          </a:endParaRPr>
        </a:p>
      </dsp:txBody>
      <dsp:txXfrm>
        <a:off x="0" y="5026134"/>
        <a:ext cx="2199898" cy="1287000"/>
      </dsp:txXfrm>
    </dsp:sp>
    <dsp:sp modelId="{D6B32A76-2C4A-4D56-A967-76D32985FA63}">
      <dsp:nvSpPr>
        <dsp:cNvPr id="0" name=""/>
        <dsp:cNvSpPr/>
      </dsp:nvSpPr>
      <dsp:spPr>
        <a:xfrm>
          <a:off x="2199898" y="5026134"/>
          <a:ext cx="439979"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21707E-7C0D-428B-85F9-D2530E11F6CB}">
      <dsp:nvSpPr>
        <dsp:cNvPr id="0" name=""/>
        <dsp:cNvSpPr/>
      </dsp:nvSpPr>
      <dsp:spPr>
        <a:xfrm>
          <a:off x="2815870" y="5026134"/>
          <a:ext cx="598372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There were consistent criticism around governance arrangements, adequacy of scrutiny and service performance.</a:t>
          </a:r>
        </a:p>
      </dsp:txBody>
      <dsp:txXfrm>
        <a:off x="2815870" y="5026134"/>
        <a:ext cx="5983723" cy="1287000"/>
      </dsp:txXfrm>
    </dsp:sp>
    <dsp:sp modelId="{1E5D6C9F-6613-40C6-BE5C-06C4C04AD881}">
      <dsp:nvSpPr>
        <dsp:cNvPr id="0" name=""/>
        <dsp:cNvSpPr/>
      </dsp:nvSpPr>
      <dsp:spPr>
        <a:xfrm>
          <a:off x="0" y="6547134"/>
          <a:ext cx="219989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tx2">
                  <a:lumMod val="75000"/>
                </a:schemeClr>
              </a:solidFill>
            </a:rPr>
            <a:t>Strategic alignment</a:t>
          </a:r>
        </a:p>
      </dsp:txBody>
      <dsp:txXfrm>
        <a:off x="0" y="6547134"/>
        <a:ext cx="2199898" cy="1287000"/>
      </dsp:txXfrm>
    </dsp:sp>
    <dsp:sp modelId="{ABC2530B-0CEB-48F9-9ACA-847A7F3CC367}">
      <dsp:nvSpPr>
        <dsp:cNvPr id="0" name=""/>
        <dsp:cNvSpPr/>
      </dsp:nvSpPr>
      <dsp:spPr>
        <a:xfrm>
          <a:off x="2199898" y="6547134"/>
          <a:ext cx="439979"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F09F0-88A8-465A-AC2E-6C56D06A35EA}">
      <dsp:nvSpPr>
        <dsp:cNvPr id="0" name=""/>
        <dsp:cNvSpPr/>
      </dsp:nvSpPr>
      <dsp:spPr>
        <a:xfrm>
          <a:off x="2815870" y="6547134"/>
          <a:ext cx="598372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need for better interoperability of the emergency services and alignment with wide public services.</a:t>
          </a:r>
        </a:p>
      </dsp:txBody>
      <dsp:txXfrm>
        <a:off x="2815870" y="6547134"/>
        <a:ext cx="5983723" cy="128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D793A-0E08-4152-8E12-6E49CA35E636}">
      <dsp:nvSpPr>
        <dsp:cNvPr id="0" name=""/>
        <dsp:cNvSpPr/>
      </dsp:nvSpPr>
      <dsp:spPr>
        <a:xfrm>
          <a:off x="906249" y="49626"/>
          <a:ext cx="2382074" cy="2382074"/>
        </a:xfrm>
        <a:prstGeom prst="ellipse">
          <a:avLst/>
        </a:prstGeom>
        <a:solidFill>
          <a:srgbClr val="C00000">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lumMod val="75000"/>
                </a:schemeClr>
              </a:solidFill>
            </a:rPr>
            <a:t>Policy Development</a:t>
          </a:r>
        </a:p>
      </dsp:txBody>
      <dsp:txXfrm>
        <a:off x="1223859" y="466489"/>
        <a:ext cx="1746854" cy="1071933"/>
      </dsp:txXfrm>
    </dsp:sp>
    <dsp:sp modelId="{E8F0D72D-975D-4388-B9FC-99549B9D7116}">
      <dsp:nvSpPr>
        <dsp:cNvPr id="0" name=""/>
        <dsp:cNvSpPr/>
      </dsp:nvSpPr>
      <dsp:spPr>
        <a:xfrm>
          <a:off x="1765781" y="1538423"/>
          <a:ext cx="2382074" cy="2382074"/>
        </a:xfrm>
        <a:prstGeom prst="ellipse">
          <a:avLst/>
        </a:prstGeom>
        <a:solidFill>
          <a:srgbClr val="C00000">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lumMod val="75000"/>
                </a:schemeClr>
              </a:solidFill>
            </a:rPr>
            <a:t>Public Assurance</a:t>
          </a:r>
        </a:p>
      </dsp:txBody>
      <dsp:txXfrm>
        <a:off x="2494299" y="2153792"/>
        <a:ext cx="1429244" cy="1310140"/>
      </dsp:txXfrm>
    </dsp:sp>
    <dsp:sp modelId="{F83216C6-6BF4-468D-874A-5E928FF33A35}">
      <dsp:nvSpPr>
        <dsp:cNvPr id="0" name=""/>
        <dsp:cNvSpPr/>
      </dsp:nvSpPr>
      <dsp:spPr>
        <a:xfrm>
          <a:off x="46717" y="1538423"/>
          <a:ext cx="2382074" cy="2382074"/>
        </a:xfrm>
        <a:prstGeom prst="ellipse">
          <a:avLst/>
        </a:prstGeom>
        <a:solidFill>
          <a:srgbClr val="C00000">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lumMod val="75000"/>
                </a:schemeClr>
              </a:solidFill>
            </a:rPr>
            <a:t>Service Delivery</a:t>
          </a:r>
        </a:p>
      </dsp:txBody>
      <dsp:txXfrm>
        <a:off x="271029" y="2153792"/>
        <a:ext cx="1429244" cy="1310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25F7C-598E-4E6A-B15B-97DEA1DB6769}">
      <dsp:nvSpPr>
        <dsp:cNvPr id="0" name=""/>
        <dsp:cNvSpPr/>
      </dsp:nvSpPr>
      <dsp:spPr>
        <a:xfrm>
          <a:off x="1015494" y="0"/>
          <a:ext cx="8097420" cy="5351000"/>
        </a:xfrm>
        <a:prstGeom prst="rightArrow">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dsp:style>
    </dsp:sp>
    <dsp:sp modelId="{BE46151B-A707-4EB6-82BC-13DACA034B59}">
      <dsp:nvSpPr>
        <dsp:cNvPr id="0" name=""/>
        <dsp:cNvSpPr/>
      </dsp:nvSpPr>
      <dsp:spPr>
        <a:xfrm>
          <a:off x="4837" y="1479283"/>
          <a:ext cx="4538018" cy="23924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Prior to 2010</a:t>
          </a:r>
          <a:br>
            <a:rPr lang="en-US" sz="2400" kern="1200" dirty="0"/>
          </a:br>
          <a:r>
            <a:rPr lang="en-US" sz="2400" kern="1200" dirty="0"/>
            <a:t>Governance, service configuration, strategic and operational service management were all</a:t>
          </a:r>
          <a:r>
            <a:rPr lang="en-US" sz="2400" b="1" kern="1200" dirty="0">
              <a:solidFill>
                <a:schemeClr val="bg1"/>
              </a:solidFill>
            </a:rPr>
            <a:t> </a:t>
          </a:r>
          <a:r>
            <a:rPr lang="en-US" sz="2400" b="1" u="sng" kern="1200" dirty="0">
              <a:solidFill>
                <a:schemeClr val="bg1"/>
              </a:solidFill>
            </a:rPr>
            <a:t>on the same models.</a:t>
          </a:r>
        </a:p>
      </dsp:txBody>
      <dsp:txXfrm>
        <a:off x="121626" y="1596072"/>
        <a:ext cx="4304440" cy="2158854"/>
      </dsp:txXfrm>
    </dsp:sp>
    <dsp:sp modelId="{C1EE8F1B-F648-4595-9D12-6E9C612BBFE3}">
      <dsp:nvSpPr>
        <dsp:cNvPr id="0" name=""/>
        <dsp:cNvSpPr/>
      </dsp:nvSpPr>
      <dsp:spPr>
        <a:xfrm>
          <a:off x="4968776" y="1460523"/>
          <a:ext cx="4805353" cy="2429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Post 2010</a:t>
          </a:r>
          <a:br>
            <a:rPr lang="en-US" sz="2400" b="1" kern="1200" dirty="0"/>
          </a:br>
          <a:r>
            <a:rPr lang="en-US" sz="2400" kern="1200" dirty="0"/>
            <a:t>Although the options considered for delivering the service have looked remarkably similar the </a:t>
          </a:r>
          <a:r>
            <a:rPr lang="en-US" sz="2400" b="1" u="sng" kern="1200" dirty="0"/>
            <a:t>responses have radically differed.</a:t>
          </a:r>
        </a:p>
      </dsp:txBody>
      <dsp:txXfrm>
        <a:off x="5087397" y="1579144"/>
        <a:ext cx="4568111" cy="2192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B376D-545C-4E0E-9302-74FD39FBF927}">
      <dsp:nvSpPr>
        <dsp:cNvPr id="0" name=""/>
        <dsp:cNvSpPr/>
      </dsp:nvSpPr>
      <dsp:spPr>
        <a:xfrm rot="5400000">
          <a:off x="-130304" y="131680"/>
          <a:ext cx="868697" cy="608088"/>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solidFill>
            </a:rPr>
            <a:t>1</a:t>
          </a:r>
        </a:p>
      </dsp:txBody>
      <dsp:txXfrm rot="-5400000">
        <a:off x="1" y="305419"/>
        <a:ext cx="608088" cy="260609"/>
      </dsp:txXfrm>
    </dsp:sp>
    <dsp:sp modelId="{990A5DEE-BE22-4634-8C67-3D4CB18F2DBD}">
      <dsp:nvSpPr>
        <dsp:cNvPr id="0" name=""/>
        <dsp:cNvSpPr/>
      </dsp:nvSpPr>
      <dsp:spPr>
        <a:xfrm rot="5400000">
          <a:off x="4199694" y="-3590230"/>
          <a:ext cx="564950" cy="774816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Literature review</a:t>
          </a:r>
        </a:p>
      </dsp:txBody>
      <dsp:txXfrm rot="-5400000">
        <a:off x="608088" y="28955"/>
        <a:ext cx="7720584" cy="509792"/>
      </dsp:txXfrm>
    </dsp:sp>
    <dsp:sp modelId="{EC158096-0660-495E-88A8-5CF6C6CB9FF1}">
      <dsp:nvSpPr>
        <dsp:cNvPr id="0" name=""/>
        <dsp:cNvSpPr/>
      </dsp:nvSpPr>
      <dsp:spPr>
        <a:xfrm rot="5400000">
          <a:off x="-130304" y="787151"/>
          <a:ext cx="868697" cy="608088"/>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solidFill>
            </a:rPr>
            <a:t>2</a:t>
          </a:r>
        </a:p>
      </dsp:txBody>
      <dsp:txXfrm rot="-5400000">
        <a:off x="1" y="960890"/>
        <a:ext cx="608088" cy="260609"/>
      </dsp:txXfrm>
    </dsp:sp>
    <dsp:sp modelId="{EF7CB646-57CF-4EDA-B254-0101334F586E}">
      <dsp:nvSpPr>
        <dsp:cNvPr id="0" name=""/>
        <dsp:cNvSpPr/>
      </dsp:nvSpPr>
      <dsp:spPr>
        <a:xfrm rot="5400000">
          <a:off x="4199843" y="-2934907"/>
          <a:ext cx="564653" cy="774816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a:solidFill>
                <a:schemeClr val="tx2">
                  <a:lumMod val="75000"/>
                </a:schemeClr>
              </a:solidFill>
            </a:rPr>
            <a:t>Document analysis</a:t>
          </a:r>
          <a:endParaRPr lang="en-US" sz="2400" b="1" kern="1200" dirty="0">
            <a:solidFill>
              <a:schemeClr val="tx2">
                <a:lumMod val="75000"/>
              </a:schemeClr>
            </a:solidFill>
          </a:endParaRPr>
        </a:p>
      </dsp:txBody>
      <dsp:txXfrm rot="-5400000">
        <a:off x="608088" y="684412"/>
        <a:ext cx="7720599" cy="509525"/>
      </dsp:txXfrm>
    </dsp:sp>
    <dsp:sp modelId="{49FCDC1C-7C4D-4F65-832D-A3ADB8B6385C}">
      <dsp:nvSpPr>
        <dsp:cNvPr id="0" name=""/>
        <dsp:cNvSpPr/>
      </dsp:nvSpPr>
      <dsp:spPr>
        <a:xfrm rot="5400000">
          <a:off x="-130304" y="1442622"/>
          <a:ext cx="868697" cy="608088"/>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solidFill>
            </a:rPr>
            <a:t>3</a:t>
          </a:r>
        </a:p>
      </dsp:txBody>
      <dsp:txXfrm rot="-5400000">
        <a:off x="1" y="1616361"/>
        <a:ext cx="608088" cy="260609"/>
      </dsp:txXfrm>
    </dsp:sp>
    <dsp:sp modelId="{03774145-DA46-4C5F-94E7-A2107DFF5F6F}">
      <dsp:nvSpPr>
        <dsp:cNvPr id="0" name=""/>
        <dsp:cNvSpPr/>
      </dsp:nvSpPr>
      <dsp:spPr>
        <a:xfrm rot="5400000">
          <a:off x="4199843" y="-2279436"/>
          <a:ext cx="564653" cy="774816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a:solidFill>
                <a:schemeClr val="tx2">
                  <a:lumMod val="75000"/>
                </a:schemeClr>
              </a:solidFill>
            </a:rPr>
            <a:t>A series of interviews drawn from key stakeholders </a:t>
          </a:r>
          <a:endParaRPr lang="en-US" sz="2400" b="1" kern="1200" dirty="0">
            <a:solidFill>
              <a:schemeClr val="tx2">
                <a:lumMod val="75000"/>
              </a:schemeClr>
            </a:solidFill>
          </a:endParaRPr>
        </a:p>
      </dsp:txBody>
      <dsp:txXfrm rot="-5400000">
        <a:off x="608088" y="1339883"/>
        <a:ext cx="7720599" cy="5095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8E2A9-ACB3-4E0E-9AB9-287F6BD4F644}">
      <dsp:nvSpPr>
        <dsp:cNvPr id="0" name=""/>
        <dsp:cNvSpPr/>
      </dsp:nvSpPr>
      <dsp:spPr>
        <a:xfrm>
          <a:off x="4974" y="2482151"/>
          <a:ext cx="3042945" cy="2879998"/>
        </a:xfrm>
        <a:prstGeom prst="roundRect">
          <a:avLst>
            <a:gd name="adj" fmla="val 10000"/>
          </a:avLst>
        </a:prstGeom>
        <a:noFill/>
        <a:ln w="12700" cap="flat" cmpd="sng" algn="ctr">
          <a:solidFill>
            <a:srgbClr val="F3854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Fire and Rescue Services Act 2004</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Audit Commission</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Continuous improvement focus</a:t>
          </a:r>
        </a:p>
      </dsp:txBody>
      <dsp:txXfrm>
        <a:off x="71251" y="2548428"/>
        <a:ext cx="2910391" cy="2130302"/>
      </dsp:txXfrm>
    </dsp:sp>
    <dsp:sp modelId="{0C5223AA-E962-4B3B-B229-B4D1D3D2140A}">
      <dsp:nvSpPr>
        <dsp:cNvPr id="0" name=""/>
        <dsp:cNvSpPr/>
      </dsp:nvSpPr>
      <dsp:spPr>
        <a:xfrm rot="813841">
          <a:off x="1527790" y="3092361"/>
          <a:ext cx="3037748" cy="3037748"/>
        </a:xfrm>
        <a:prstGeom prst="leftCircularArrow">
          <a:avLst>
            <a:gd name="adj1" fmla="val 1424"/>
            <a:gd name="adj2" fmla="val 168397"/>
            <a:gd name="adj3" fmla="val 1378462"/>
            <a:gd name="adj4" fmla="val 8459043"/>
            <a:gd name="adj5" fmla="val 1661"/>
          </a:avLst>
        </a:prstGeom>
        <a:solidFill>
          <a:srgbClr val="C00000"/>
        </a:solidFill>
        <a:ln>
          <a:solidFill>
            <a:srgbClr val="C00000"/>
          </a:solidFill>
        </a:ln>
        <a:effectLst/>
      </dsp:spPr>
      <dsp:style>
        <a:lnRef idx="0">
          <a:scrgbClr r="0" g="0" b="0"/>
        </a:lnRef>
        <a:fillRef idx="1">
          <a:scrgbClr r="0" g="0" b="0"/>
        </a:fillRef>
        <a:effectRef idx="0">
          <a:scrgbClr r="0" g="0" b="0"/>
        </a:effectRef>
        <a:fontRef idx="minor">
          <a:schemeClr val="lt1"/>
        </a:fontRef>
      </dsp:style>
    </dsp:sp>
    <dsp:sp modelId="{4C980DB5-FED6-485E-8809-11535458E10B}">
      <dsp:nvSpPr>
        <dsp:cNvPr id="0" name=""/>
        <dsp:cNvSpPr/>
      </dsp:nvSpPr>
      <dsp:spPr>
        <a:xfrm>
          <a:off x="1006449" y="4774751"/>
          <a:ext cx="1800001" cy="72000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Pre 2010</a:t>
          </a:r>
        </a:p>
      </dsp:txBody>
      <dsp:txXfrm>
        <a:off x="1027537" y="4795839"/>
        <a:ext cx="1757825" cy="677826"/>
      </dsp:txXfrm>
    </dsp:sp>
    <dsp:sp modelId="{F8856E60-7FC2-46F7-914C-F11FBB40F790}">
      <dsp:nvSpPr>
        <dsp:cNvPr id="0" name=""/>
        <dsp:cNvSpPr/>
      </dsp:nvSpPr>
      <dsp:spPr>
        <a:xfrm>
          <a:off x="3198033" y="2474961"/>
          <a:ext cx="3314779" cy="2879998"/>
        </a:xfrm>
        <a:prstGeom prst="roundRect">
          <a:avLst>
            <a:gd name="adj" fmla="val 10000"/>
          </a:avLst>
        </a:prstGeom>
        <a:solidFill>
          <a:schemeClr val="lt1">
            <a:alpha val="90000"/>
            <a:hueOff val="0"/>
            <a:satOff val="0"/>
            <a:lumOff val="0"/>
            <a:alphaOff val="0"/>
          </a:schemeClr>
        </a:solidFill>
        <a:ln w="12700" cap="flat" cmpd="sng" algn="ctr">
          <a:solidFill>
            <a:srgbClr val="F3854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Austerity localism</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NAO and PAC reports</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Sector-led Improvement</a:t>
          </a:r>
        </a:p>
      </dsp:txBody>
      <dsp:txXfrm>
        <a:off x="3264310" y="3158380"/>
        <a:ext cx="3182225" cy="2130302"/>
      </dsp:txXfrm>
    </dsp:sp>
    <dsp:sp modelId="{EAA3DA75-04F4-4C1B-A522-8140968F7EC7}">
      <dsp:nvSpPr>
        <dsp:cNvPr id="0" name=""/>
        <dsp:cNvSpPr/>
      </dsp:nvSpPr>
      <dsp:spPr>
        <a:xfrm rot="20707465">
          <a:off x="4576486" y="1587469"/>
          <a:ext cx="3519211" cy="3519211"/>
        </a:xfrm>
        <a:prstGeom prst="circularArrow">
          <a:avLst>
            <a:gd name="adj1" fmla="val 1229"/>
            <a:gd name="adj2" fmla="val 144725"/>
            <a:gd name="adj3" fmla="val 20385522"/>
            <a:gd name="adj4" fmla="val 13281268"/>
            <a:gd name="adj5" fmla="val 1434"/>
          </a:avLst>
        </a:prstGeom>
        <a:solidFill>
          <a:srgbClr val="C00000"/>
        </a:solidFill>
        <a:ln>
          <a:solidFill>
            <a:srgbClr val="C00000"/>
          </a:solidFill>
        </a:ln>
        <a:effectLst/>
      </dsp:spPr>
      <dsp:style>
        <a:lnRef idx="0">
          <a:scrgbClr r="0" g="0" b="0"/>
        </a:lnRef>
        <a:fillRef idx="1">
          <a:scrgbClr r="0" g="0" b="0"/>
        </a:fillRef>
        <a:effectRef idx="0">
          <a:scrgbClr r="0" g="0" b="0"/>
        </a:effectRef>
        <a:fontRef idx="minor">
          <a:schemeClr val="lt1"/>
        </a:fontRef>
      </dsp:style>
    </dsp:sp>
    <dsp:sp modelId="{4932E1EF-3C93-4135-B301-8D8CCC671700}">
      <dsp:nvSpPr>
        <dsp:cNvPr id="0" name=""/>
        <dsp:cNvSpPr/>
      </dsp:nvSpPr>
      <dsp:spPr>
        <a:xfrm>
          <a:off x="4278685" y="2154311"/>
          <a:ext cx="1800001" cy="72000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2010 - 2015</a:t>
          </a:r>
        </a:p>
      </dsp:txBody>
      <dsp:txXfrm>
        <a:off x="4299773" y="2175399"/>
        <a:ext cx="1757825" cy="677826"/>
      </dsp:txXfrm>
    </dsp:sp>
    <dsp:sp modelId="{EFCF0C78-DB94-44AD-AF7B-41B8D8F50F4B}">
      <dsp:nvSpPr>
        <dsp:cNvPr id="0" name=""/>
        <dsp:cNvSpPr/>
      </dsp:nvSpPr>
      <dsp:spPr>
        <a:xfrm>
          <a:off x="6779668" y="2482151"/>
          <a:ext cx="3042945" cy="2879998"/>
        </a:xfrm>
        <a:prstGeom prst="roundRect">
          <a:avLst>
            <a:gd name="adj" fmla="val 10000"/>
          </a:avLst>
        </a:prstGeom>
        <a:solidFill>
          <a:schemeClr val="lt1">
            <a:alpha val="90000"/>
            <a:hueOff val="0"/>
            <a:satOff val="0"/>
            <a:lumOff val="0"/>
            <a:alphaOff val="0"/>
          </a:schemeClr>
        </a:solidFill>
        <a:ln w="12700" cap="flat" cmpd="sng" algn="ctr">
          <a:solidFill>
            <a:srgbClr val="F3854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Police and Crime Commissioners</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HMICFRS</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New national framework 2018</a:t>
          </a:r>
        </a:p>
      </dsp:txBody>
      <dsp:txXfrm>
        <a:off x="6845945" y="2548428"/>
        <a:ext cx="2910391" cy="2130302"/>
      </dsp:txXfrm>
    </dsp:sp>
    <dsp:sp modelId="{AEE3D998-A936-4714-BEDC-3EC785388D9C}">
      <dsp:nvSpPr>
        <dsp:cNvPr id="0" name=""/>
        <dsp:cNvSpPr/>
      </dsp:nvSpPr>
      <dsp:spPr>
        <a:xfrm>
          <a:off x="7825077" y="4774751"/>
          <a:ext cx="1800001" cy="72000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Post 2015</a:t>
          </a:r>
        </a:p>
      </dsp:txBody>
      <dsp:txXfrm>
        <a:off x="7846165" y="4795839"/>
        <a:ext cx="1757825" cy="6778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8E2A9-ACB3-4E0E-9AB9-287F6BD4F644}">
      <dsp:nvSpPr>
        <dsp:cNvPr id="0" name=""/>
        <dsp:cNvSpPr/>
      </dsp:nvSpPr>
      <dsp:spPr>
        <a:xfrm>
          <a:off x="6331" y="2528465"/>
          <a:ext cx="3051493" cy="28799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Fire (Scotland) Act 2005</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8 Local authority FRS</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Audit Scotland</a:t>
          </a:r>
        </a:p>
        <a:p>
          <a:pPr marL="228600" lvl="1" indent="-228600" algn="l" defTabSz="977900">
            <a:lnSpc>
              <a:spcPct val="90000"/>
            </a:lnSpc>
            <a:spcBef>
              <a:spcPct val="0"/>
            </a:spcBef>
            <a:spcAft>
              <a:spcPct val="15000"/>
            </a:spcAft>
            <a:buChar char="•"/>
          </a:pPr>
          <a:endParaRPr lang="en-US" sz="2200" kern="1200" dirty="0">
            <a:solidFill>
              <a:schemeClr val="tx2">
                <a:lumMod val="75000"/>
              </a:schemeClr>
            </a:solidFill>
          </a:endParaRPr>
        </a:p>
      </dsp:txBody>
      <dsp:txXfrm>
        <a:off x="72608" y="2594742"/>
        <a:ext cx="2918939" cy="2130299"/>
      </dsp:txXfrm>
    </dsp:sp>
    <dsp:sp modelId="{0C5223AA-E962-4B3B-B229-B4D1D3D2140A}">
      <dsp:nvSpPr>
        <dsp:cNvPr id="0" name=""/>
        <dsp:cNvSpPr/>
      </dsp:nvSpPr>
      <dsp:spPr>
        <a:xfrm>
          <a:off x="1748792" y="3320483"/>
          <a:ext cx="3045753" cy="3045753"/>
        </a:xfrm>
        <a:prstGeom prst="leftCircularArrow">
          <a:avLst>
            <a:gd name="adj1" fmla="val 1912"/>
            <a:gd name="adj2" fmla="val 228622"/>
            <a:gd name="adj3" fmla="val 2025053"/>
            <a:gd name="adj4" fmla="val 9045409"/>
            <a:gd name="adj5" fmla="val 2231"/>
          </a:avLst>
        </a:prstGeom>
        <a:solidFill>
          <a:srgbClr val="0070C0"/>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4C980DB5-FED6-485E-8809-11535458E10B}">
      <dsp:nvSpPr>
        <dsp:cNvPr id="0" name=""/>
        <dsp:cNvSpPr/>
      </dsp:nvSpPr>
      <dsp:spPr>
        <a:xfrm>
          <a:off x="1097929" y="4836488"/>
          <a:ext cx="1799994" cy="720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Pre 2010</a:t>
          </a:r>
        </a:p>
      </dsp:txBody>
      <dsp:txXfrm>
        <a:off x="1119017" y="4857576"/>
        <a:ext cx="1757818" cy="677825"/>
      </dsp:txXfrm>
    </dsp:sp>
    <dsp:sp modelId="{F8856E60-7FC2-46F7-914C-F11FBB40F790}">
      <dsp:nvSpPr>
        <dsp:cNvPr id="0" name=""/>
        <dsp:cNvSpPr/>
      </dsp:nvSpPr>
      <dsp:spPr>
        <a:xfrm>
          <a:off x="3381797" y="2600339"/>
          <a:ext cx="3432331" cy="28799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A new single national service by 2013</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HMFSI</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Christie Commission</a:t>
          </a:r>
        </a:p>
      </dsp:txBody>
      <dsp:txXfrm>
        <a:off x="3448074" y="3283758"/>
        <a:ext cx="3299777" cy="2130299"/>
      </dsp:txXfrm>
    </dsp:sp>
    <dsp:sp modelId="{EAA3DA75-04F4-4C1B-A522-8140968F7EC7}">
      <dsp:nvSpPr>
        <dsp:cNvPr id="0" name=""/>
        <dsp:cNvSpPr/>
      </dsp:nvSpPr>
      <dsp:spPr>
        <a:xfrm>
          <a:off x="5225514" y="1539998"/>
          <a:ext cx="3250652" cy="3250652"/>
        </a:xfrm>
        <a:prstGeom prst="circularArrow">
          <a:avLst>
            <a:gd name="adj1" fmla="val 1792"/>
            <a:gd name="adj2" fmla="val 213624"/>
            <a:gd name="adj3" fmla="val 19741598"/>
            <a:gd name="adj4" fmla="val 12706244"/>
            <a:gd name="adj5" fmla="val 2090"/>
          </a:avLst>
        </a:prstGeom>
        <a:solidFill>
          <a:srgbClr val="0070C0"/>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4932E1EF-3C93-4135-B301-8D8CCC671700}">
      <dsp:nvSpPr>
        <dsp:cNvPr id="0" name=""/>
        <dsp:cNvSpPr/>
      </dsp:nvSpPr>
      <dsp:spPr>
        <a:xfrm>
          <a:off x="4622690" y="2342773"/>
          <a:ext cx="1799994" cy="720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2010 - 2015</a:t>
          </a:r>
        </a:p>
      </dsp:txBody>
      <dsp:txXfrm>
        <a:off x="4643778" y="2363861"/>
        <a:ext cx="1757818" cy="677825"/>
      </dsp:txXfrm>
    </dsp:sp>
    <dsp:sp modelId="{EFCF0C78-DB94-44AD-AF7B-41B8D8F50F4B}">
      <dsp:nvSpPr>
        <dsp:cNvPr id="0" name=""/>
        <dsp:cNvSpPr/>
      </dsp:nvSpPr>
      <dsp:spPr>
        <a:xfrm>
          <a:off x="7114923" y="2537675"/>
          <a:ext cx="2792394" cy="28799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Consultation on future of SFRS</a:t>
          </a:r>
        </a:p>
        <a:p>
          <a:pPr marL="228600" lvl="1" indent="-228600" algn="l" defTabSz="1066800">
            <a:lnSpc>
              <a:spcPct val="90000"/>
            </a:lnSpc>
            <a:spcBef>
              <a:spcPct val="0"/>
            </a:spcBef>
            <a:spcAft>
              <a:spcPct val="15000"/>
            </a:spcAft>
            <a:buChar char="•"/>
          </a:pPr>
          <a:r>
            <a:rPr lang="en-US" sz="2400" b="1" kern="1200" dirty="0">
              <a:solidFill>
                <a:schemeClr val="tx2">
                  <a:lumMod val="75000"/>
                </a:schemeClr>
              </a:solidFill>
            </a:rPr>
            <a:t>Post legislative scrutiny of the Reform Act</a:t>
          </a:r>
        </a:p>
        <a:p>
          <a:pPr marL="228600" lvl="1" indent="-228600" algn="l" defTabSz="933450">
            <a:lnSpc>
              <a:spcPct val="90000"/>
            </a:lnSpc>
            <a:spcBef>
              <a:spcPct val="0"/>
            </a:spcBef>
            <a:spcAft>
              <a:spcPct val="15000"/>
            </a:spcAft>
            <a:buChar char="•"/>
          </a:pPr>
          <a:endParaRPr lang="en-US" sz="2100" kern="1200" dirty="0"/>
        </a:p>
      </dsp:txBody>
      <dsp:txXfrm>
        <a:off x="7181200" y="2603952"/>
        <a:ext cx="2659840" cy="2130299"/>
      </dsp:txXfrm>
    </dsp:sp>
    <dsp:sp modelId="{AEE3D998-A936-4714-BEDC-3EC785388D9C}">
      <dsp:nvSpPr>
        <dsp:cNvPr id="0" name=""/>
        <dsp:cNvSpPr/>
      </dsp:nvSpPr>
      <dsp:spPr>
        <a:xfrm>
          <a:off x="7896265" y="4803813"/>
          <a:ext cx="1799994" cy="720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Post 2015</a:t>
          </a:r>
        </a:p>
      </dsp:txBody>
      <dsp:txXfrm>
        <a:off x="7917353" y="4824901"/>
        <a:ext cx="1757818" cy="67782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49E9A-C23C-405E-A3A3-4C8DF521CD73}"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57168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49E9A-C23C-405E-A3A3-4C8DF521CD73}"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162935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49E9A-C23C-405E-A3A3-4C8DF521CD73}"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406069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49E9A-C23C-405E-A3A3-4C8DF521CD73}"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310697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749E9A-C23C-405E-A3A3-4C8DF521CD73}"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30146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49E9A-C23C-405E-A3A3-4C8DF521CD73}"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127820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49E9A-C23C-405E-A3A3-4C8DF521CD73}" type="datetimeFigureOut">
              <a:rPr lang="en-GB" smtClean="0"/>
              <a:t>04/12/2018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292925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49E9A-C23C-405E-A3A3-4C8DF521CD73}"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320567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49E9A-C23C-405E-A3A3-4C8DF521CD73}" type="datetimeFigureOut">
              <a:rPr lang="en-GB" smtClean="0"/>
              <a:t>04/12/2018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15346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D3749E9A-C23C-405E-A3A3-4C8DF521CD73}"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354779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D3749E9A-C23C-405E-A3A3-4C8DF521CD73}"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D1607-D6AE-4377-9663-BF4AACB280A4}" type="slidenum">
              <a:rPr lang="en-GB" smtClean="0"/>
              <a:t>‹#›</a:t>
            </a:fld>
            <a:endParaRPr lang="en-GB"/>
          </a:p>
        </p:txBody>
      </p:sp>
    </p:spTree>
    <p:extLst>
      <p:ext uri="{BB962C8B-B14F-4D97-AF65-F5344CB8AC3E}">
        <p14:creationId xmlns:p14="http://schemas.microsoft.com/office/powerpoint/2010/main" val="50187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D3749E9A-C23C-405E-A3A3-4C8DF521CD73}" type="datetimeFigureOut">
              <a:rPr lang="en-GB" smtClean="0"/>
              <a:t>04/12/2018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BFD1607-D6AE-4377-9663-BF4AACB280A4}" type="slidenum">
              <a:rPr lang="en-GB" smtClean="0"/>
              <a:t>‹#›</a:t>
            </a:fld>
            <a:endParaRPr lang="en-GB"/>
          </a:p>
        </p:txBody>
      </p:sp>
    </p:spTree>
    <p:extLst>
      <p:ext uri="{BB962C8B-B14F-4D97-AF65-F5344CB8AC3E}">
        <p14:creationId xmlns:p14="http://schemas.microsoft.com/office/powerpoint/2010/main" val="1846537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image" Target="../media/image3.png"/><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image" Target="../media/image2.png"/><Relationship Id="rId38" Type="http://schemas.openxmlformats.org/officeDocument/2006/relationships/image" Target="../media/image6.png"/><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1.png"/><Relationship Id="rId37" Type="http://schemas.openxmlformats.org/officeDocument/2006/relationships/image" Target="../media/image5.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openxmlformats.org/officeDocument/2006/relationships/image" Target="../media/image4.png"/><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9365" y="437475"/>
            <a:ext cx="19081098" cy="1952755"/>
          </a:xfrm>
          <a:prstGeom prst="rect">
            <a:avLst/>
          </a:prstGeom>
          <a:solidFill>
            <a:srgbClr val="0070C0"/>
          </a:solidFill>
          <a:ln w="57150">
            <a:solidFill>
              <a:schemeClr val="tx2"/>
            </a:solidFill>
          </a:ln>
          <a:effectLst/>
        </p:spPr>
        <p:txBody>
          <a:bodyPr wrap="square" rtlCol="0" anchor="ctr">
            <a:noAutofit/>
          </a:bodyPr>
          <a:lstStyle/>
          <a:p>
            <a:pPr algn="ctr"/>
            <a:r>
              <a:rPr lang="en-GB" sz="6000" dirty="0">
                <a:solidFill>
                  <a:schemeClr val="bg1"/>
                </a:solidFill>
                <a:latin typeface="Arial" panose="020B0604020202020204" pitchFamily="34" charset="0"/>
                <a:cs typeface="Arial" panose="020B0604020202020204" pitchFamily="34" charset="0"/>
              </a:rPr>
              <a:t>Scoring the Fire Reforms: England 0-3 Scotland</a:t>
            </a:r>
          </a:p>
        </p:txBody>
      </p:sp>
      <p:sp>
        <p:nvSpPr>
          <p:cNvPr id="3" name="TextBox 2"/>
          <p:cNvSpPr txBox="1"/>
          <p:nvPr/>
        </p:nvSpPr>
        <p:spPr>
          <a:xfrm>
            <a:off x="3228371" y="2751424"/>
            <a:ext cx="23631245" cy="1323439"/>
          </a:xfrm>
          <a:prstGeom prst="rect">
            <a:avLst/>
          </a:prstGeom>
          <a:noFill/>
          <a:effectLst>
            <a:glow rad="139700">
              <a:schemeClr val="accent5">
                <a:satMod val="175000"/>
                <a:alpha val="40000"/>
              </a:schemeClr>
            </a:glow>
          </a:effectLst>
        </p:spPr>
        <p:txBody>
          <a:bodyPr wrap="square" rtlCol="0">
            <a:spAutoFit/>
          </a:bodyPr>
          <a:lstStyle/>
          <a:p>
            <a:pPr algn="ctr"/>
            <a:r>
              <a:rPr lang="en-GB" sz="4400" b="1" dirty="0">
                <a:solidFill>
                  <a:schemeClr val="tx2">
                    <a:lumMod val="75000"/>
                  </a:schemeClr>
                </a:solidFill>
              </a:rPr>
              <a:t>A comparative appraisal of recent changes to the Fire and Rescue Services in England and Scotland</a:t>
            </a:r>
          </a:p>
          <a:p>
            <a:pPr algn="ctr"/>
            <a:r>
              <a:rPr lang="en-GB" sz="3600" dirty="0">
                <a:solidFill>
                  <a:schemeClr val="tx2">
                    <a:lumMod val="75000"/>
                  </a:schemeClr>
                </a:solidFill>
              </a:rPr>
              <a:t>Pete Murphy, Katarzyna Lakoma, Kirsten </a:t>
            </a:r>
            <a:r>
              <a:rPr lang="en-GB" sz="3600" dirty="0" err="1">
                <a:solidFill>
                  <a:schemeClr val="tx2">
                    <a:lumMod val="75000"/>
                  </a:schemeClr>
                </a:solidFill>
              </a:rPr>
              <a:t>Greenhalgh</a:t>
            </a:r>
            <a:r>
              <a:rPr lang="en-GB" sz="3600" dirty="0">
                <a:solidFill>
                  <a:schemeClr val="tx2">
                    <a:lumMod val="75000"/>
                  </a:schemeClr>
                </a:solidFill>
              </a:rPr>
              <a:t> and Lynda Taylor</a:t>
            </a:r>
          </a:p>
        </p:txBody>
      </p:sp>
      <p:sp>
        <p:nvSpPr>
          <p:cNvPr id="6" name="TextBox 5"/>
          <p:cNvSpPr txBox="1"/>
          <p:nvPr/>
        </p:nvSpPr>
        <p:spPr>
          <a:xfrm>
            <a:off x="245667" y="4359195"/>
            <a:ext cx="9792000" cy="522000"/>
          </a:xfrm>
          <a:prstGeom prst="rect">
            <a:avLst/>
          </a:prstGeom>
          <a:solidFill>
            <a:srgbClr val="0070C0"/>
          </a:solidFill>
        </p:spPr>
        <p:txBody>
          <a:bodyPr wrap="square" rtlCol="0">
            <a:spAutoFit/>
          </a:bodyPr>
          <a:lstStyle/>
          <a:p>
            <a:pPr algn="ctr"/>
            <a:r>
              <a:rPr lang="en-GB" sz="2800" b="1" dirty="0">
                <a:solidFill>
                  <a:schemeClr val="bg1"/>
                </a:solidFill>
              </a:rPr>
              <a:t>BACKGROUND </a:t>
            </a:r>
          </a:p>
        </p:txBody>
      </p:sp>
      <p:sp>
        <p:nvSpPr>
          <p:cNvPr id="7" name="TextBox 6"/>
          <p:cNvSpPr txBox="1"/>
          <p:nvPr/>
        </p:nvSpPr>
        <p:spPr>
          <a:xfrm>
            <a:off x="291104" y="5258797"/>
            <a:ext cx="5706275" cy="3046988"/>
          </a:xfrm>
          <a:prstGeom prst="rect">
            <a:avLst/>
          </a:prstGeom>
          <a:noFill/>
        </p:spPr>
        <p:txBody>
          <a:bodyPr wrap="square" rtlCol="0">
            <a:spAutoFit/>
          </a:bodyPr>
          <a:lstStyle/>
          <a:p>
            <a:pPr algn="just"/>
            <a:r>
              <a:rPr lang="en-GB" sz="2400" dirty="0">
                <a:solidFill>
                  <a:schemeClr val="tx2">
                    <a:lumMod val="75000"/>
                  </a:schemeClr>
                </a:solidFill>
              </a:rPr>
              <a:t>The regimes for developing policy, delivering services and providing assurance to the public for Fire and Rescue Services in Scotland and England have diverged significantly since 2010, facilitated by the devolution of responsibility for local public services to the Scottish Government. </a:t>
            </a:r>
          </a:p>
          <a:p>
            <a:pPr algn="just"/>
            <a:endParaRPr lang="en-GB" sz="2400" dirty="0"/>
          </a:p>
        </p:txBody>
      </p:sp>
      <p:graphicFrame>
        <p:nvGraphicFramePr>
          <p:cNvPr id="9" name="Diagram 8"/>
          <p:cNvGraphicFramePr/>
          <p:nvPr>
            <p:extLst>
              <p:ext uri="{D42A27DB-BD31-4B8C-83A1-F6EECF244321}">
                <p14:modId xmlns:p14="http://schemas.microsoft.com/office/powerpoint/2010/main" val="1273800274"/>
              </p:ext>
            </p:extLst>
          </p:nvPr>
        </p:nvGraphicFramePr>
        <p:xfrm>
          <a:off x="10620117" y="12980648"/>
          <a:ext cx="8799594" cy="8297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a:graphicFrameLocks/>
          </p:cNvGraphicFramePr>
          <p:nvPr>
            <p:extLst>
              <p:ext uri="{D42A27DB-BD31-4B8C-83A1-F6EECF244321}">
                <p14:modId xmlns:p14="http://schemas.microsoft.com/office/powerpoint/2010/main" val="3786925023"/>
              </p:ext>
            </p:extLst>
          </p:nvPr>
        </p:nvGraphicFramePr>
        <p:xfrm>
          <a:off x="705196" y="10717547"/>
          <a:ext cx="4194574" cy="3970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11"/>
          <p:cNvSpPr txBox="1"/>
          <p:nvPr/>
        </p:nvSpPr>
        <p:spPr>
          <a:xfrm>
            <a:off x="10068282" y="12441609"/>
            <a:ext cx="9936000" cy="522000"/>
          </a:xfrm>
          <a:prstGeom prst="rect">
            <a:avLst/>
          </a:prstGeom>
          <a:solidFill>
            <a:srgbClr val="0070C0"/>
          </a:solidFill>
        </p:spPr>
        <p:txBody>
          <a:bodyPr wrap="square" rtlCol="0">
            <a:spAutoFit/>
          </a:bodyPr>
          <a:lstStyle/>
          <a:p>
            <a:pPr algn="ctr"/>
            <a:r>
              <a:rPr lang="en-GB" sz="2800" b="1" dirty="0">
                <a:solidFill>
                  <a:schemeClr val="bg1"/>
                </a:solidFill>
              </a:rPr>
              <a:t>CRITICAL ISSUES</a:t>
            </a:r>
          </a:p>
        </p:txBody>
      </p:sp>
      <p:sp>
        <p:nvSpPr>
          <p:cNvPr id="15" name="TextBox 14"/>
          <p:cNvSpPr txBox="1"/>
          <p:nvPr/>
        </p:nvSpPr>
        <p:spPr>
          <a:xfrm>
            <a:off x="10068555" y="9542701"/>
            <a:ext cx="9934151" cy="523220"/>
          </a:xfrm>
          <a:prstGeom prst="rect">
            <a:avLst/>
          </a:prstGeom>
          <a:solidFill>
            <a:srgbClr val="0070C0"/>
          </a:solidFill>
        </p:spPr>
        <p:txBody>
          <a:bodyPr wrap="square" rtlCol="0">
            <a:spAutoFit/>
          </a:bodyPr>
          <a:lstStyle/>
          <a:p>
            <a:pPr algn="ctr"/>
            <a:r>
              <a:rPr lang="en-GB" sz="2800" b="1" dirty="0">
                <a:solidFill>
                  <a:schemeClr val="bg1"/>
                </a:solidFill>
              </a:rPr>
              <a:t>RESEARCH QUESTION </a:t>
            </a:r>
          </a:p>
        </p:txBody>
      </p:sp>
      <p:sp>
        <p:nvSpPr>
          <p:cNvPr id="16" name="TextBox 15"/>
          <p:cNvSpPr txBox="1"/>
          <p:nvPr/>
        </p:nvSpPr>
        <p:spPr>
          <a:xfrm>
            <a:off x="20019206" y="4357975"/>
            <a:ext cx="9936000" cy="523220"/>
          </a:xfrm>
          <a:prstGeom prst="rect">
            <a:avLst/>
          </a:prstGeom>
          <a:solidFill>
            <a:srgbClr val="0070C0"/>
          </a:solidFill>
        </p:spPr>
        <p:txBody>
          <a:bodyPr wrap="square" rtlCol="0">
            <a:spAutoFit/>
          </a:bodyPr>
          <a:lstStyle/>
          <a:p>
            <a:pPr algn="ctr"/>
            <a:r>
              <a:rPr lang="en-GB" sz="2800" b="1" dirty="0">
                <a:solidFill>
                  <a:schemeClr val="bg1"/>
                </a:solidFill>
              </a:rPr>
              <a:t>DIFFERING CONTEXTS</a:t>
            </a:r>
          </a:p>
        </p:txBody>
      </p:sp>
      <p:sp>
        <p:nvSpPr>
          <p:cNvPr id="18" name="TextBox 17"/>
          <p:cNvSpPr txBox="1"/>
          <p:nvPr/>
        </p:nvSpPr>
        <p:spPr>
          <a:xfrm>
            <a:off x="10831142" y="10756976"/>
            <a:ext cx="8708518" cy="1055608"/>
          </a:xfrm>
          <a:prstGeom prst="flowChartAlternateProcess">
            <a:avLst/>
          </a:prstGeom>
          <a:solidFill>
            <a:srgbClr val="C00000"/>
          </a:solidFill>
          <a:effectLst>
            <a:softEdge rad="31750"/>
          </a:effectLst>
        </p:spPr>
        <p:txBody>
          <a:bodyPr wrap="square" rtlCol="0">
            <a:spAutoFit/>
          </a:bodyPr>
          <a:lstStyle/>
          <a:p>
            <a:pPr algn="ctr"/>
            <a:r>
              <a:rPr lang="en-GB" sz="2800" b="1" dirty="0">
                <a:solidFill>
                  <a:schemeClr val="bg1"/>
                </a:solidFill>
              </a:rPr>
              <a:t>How does policy development, service delivery and public assurance compare between the two countries?</a:t>
            </a:r>
          </a:p>
        </p:txBody>
      </p:sp>
      <p:graphicFrame>
        <p:nvGraphicFramePr>
          <p:cNvPr id="20" name="Diagram 19"/>
          <p:cNvGraphicFramePr/>
          <p:nvPr>
            <p:extLst>
              <p:ext uri="{D42A27DB-BD31-4B8C-83A1-F6EECF244321}">
                <p14:modId xmlns:p14="http://schemas.microsoft.com/office/powerpoint/2010/main" val="419986019"/>
              </p:ext>
            </p:extLst>
          </p:nvPr>
        </p:nvGraphicFramePr>
        <p:xfrm>
          <a:off x="175076" y="15745701"/>
          <a:ext cx="9778968" cy="5351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TextBox 20"/>
          <p:cNvSpPr txBox="1"/>
          <p:nvPr/>
        </p:nvSpPr>
        <p:spPr>
          <a:xfrm>
            <a:off x="234778" y="14968399"/>
            <a:ext cx="9792000" cy="523220"/>
          </a:xfrm>
          <a:prstGeom prst="rect">
            <a:avLst/>
          </a:prstGeom>
          <a:solidFill>
            <a:srgbClr val="0070C0"/>
          </a:solidFill>
        </p:spPr>
        <p:txBody>
          <a:bodyPr wrap="square" rtlCol="0">
            <a:spAutoFit/>
          </a:bodyPr>
          <a:lstStyle/>
          <a:p>
            <a:pPr algn="ctr"/>
            <a:r>
              <a:rPr lang="en-GB" sz="2800" b="1" dirty="0">
                <a:solidFill>
                  <a:schemeClr val="bg1"/>
                </a:solidFill>
              </a:rPr>
              <a:t>GOVERNANCE, PERFORMANCE AND SERVICE CONFIGURATION</a:t>
            </a:r>
          </a:p>
        </p:txBody>
      </p:sp>
      <p:sp>
        <p:nvSpPr>
          <p:cNvPr id="22" name="TextBox 21"/>
          <p:cNvSpPr txBox="1"/>
          <p:nvPr/>
        </p:nvSpPr>
        <p:spPr>
          <a:xfrm>
            <a:off x="10063028" y="4358585"/>
            <a:ext cx="9936000" cy="522000"/>
          </a:xfrm>
          <a:prstGeom prst="rect">
            <a:avLst/>
          </a:prstGeom>
          <a:solidFill>
            <a:srgbClr val="0070C0"/>
          </a:solidFill>
        </p:spPr>
        <p:txBody>
          <a:bodyPr wrap="square" rtlCol="0">
            <a:spAutoFit/>
          </a:bodyPr>
          <a:lstStyle/>
          <a:p>
            <a:pPr algn="ctr"/>
            <a:r>
              <a:rPr lang="en-GB" sz="2800" b="1" dirty="0">
                <a:solidFill>
                  <a:schemeClr val="bg1"/>
                </a:solidFill>
              </a:rPr>
              <a:t>RESEARCH APPROACH AND METHODS</a:t>
            </a:r>
          </a:p>
        </p:txBody>
      </p:sp>
      <p:graphicFrame>
        <p:nvGraphicFramePr>
          <p:cNvPr id="23" name="Diagram 22"/>
          <p:cNvGraphicFramePr/>
          <p:nvPr>
            <p:extLst>
              <p:ext uri="{D42A27DB-BD31-4B8C-83A1-F6EECF244321}">
                <p14:modId xmlns:p14="http://schemas.microsoft.com/office/powerpoint/2010/main" val="2876488999"/>
              </p:ext>
            </p:extLst>
          </p:nvPr>
        </p:nvGraphicFramePr>
        <p:xfrm>
          <a:off x="10841788" y="5359355"/>
          <a:ext cx="8356252" cy="218239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8" name="Diagram 7"/>
          <p:cNvGraphicFramePr/>
          <p:nvPr>
            <p:extLst>
              <p:ext uri="{D42A27DB-BD31-4B8C-83A1-F6EECF244321}">
                <p14:modId xmlns:p14="http://schemas.microsoft.com/office/powerpoint/2010/main" val="4169505684"/>
              </p:ext>
            </p:extLst>
          </p:nvPr>
        </p:nvGraphicFramePr>
        <p:xfrm>
          <a:off x="20146674" y="3769992"/>
          <a:ext cx="9822614" cy="78443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4" name="Diagram 23"/>
          <p:cNvGraphicFramePr/>
          <p:nvPr>
            <p:extLst>
              <p:ext uri="{D42A27DB-BD31-4B8C-83A1-F6EECF244321}">
                <p14:modId xmlns:p14="http://schemas.microsoft.com/office/powerpoint/2010/main" val="745665755"/>
              </p:ext>
            </p:extLst>
          </p:nvPr>
        </p:nvGraphicFramePr>
        <p:xfrm>
          <a:off x="20121583" y="8464711"/>
          <a:ext cx="10088035" cy="793161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5" name="TextBox 24"/>
          <p:cNvSpPr txBox="1"/>
          <p:nvPr/>
        </p:nvSpPr>
        <p:spPr>
          <a:xfrm>
            <a:off x="20059474" y="15125116"/>
            <a:ext cx="9936000" cy="530549"/>
          </a:xfrm>
          <a:prstGeom prst="rect">
            <a:avLst/>
          </a:prstGeom>
          <a:solidFill>
            <a:srgbClr val="0070C0"/>
          </a:solidFill>
        </p:spPr>
        <p:txBody>
          <a:bodyPr wrap="square" rtlCol="0">
            <a:spAutoFit/>
          </a:bodyPr>
          <a:lstStyle/>
          <a:p>
            <a:pPr algn="ctr"/>
            <a:r>
              <a:rPr lang="en-GB" sz="2800" b="1" dirty="0">
                <a:solidFill>
                  <a:schemeClr val="bg1"/>
                </a:solidFill>
              </a:rPr>
              <a:t>CONCLUSIONS</a:t>
            </a:r>
          </a:p>
        </p:txBody>
      </p:sp>
      <p:sp>
        <p:nvSpPr>
          <p:cNvPr id="4" name="TextBox 3"/>
          <p:cNvSpPr txBox="1"/>
          <p:nvPr/>
        </p:nvSpPr>
        <p:spPr>
          <a:xfrm>
            <a:off x="287360" y="7834541"/>
            <a:ext cx="4696547" cy="3416320"/>
          </a:xfrm>
          <a:prstGeom prst="rect">
            <a:avLst/>
          </a:prstGeom>
          <a:noFill/>
        </p:spPr>
        <p:txBody>
          <a:bodyPr wrap="square" rtlCol="0">
            <a:spAutoFit/>
          </a:bodyPr>
          <a:lstStyle/>
          <a:p>
            <a:pPr algn="just"/>
            <a:r>
              <a:rPr lang="en-GB" sz="2400" dirty="0">
                <a:solidFill>
                  <a:schemeClr val="tx2">
                    <a:lumMod val="75000"/>
                  </a:schemeClr>
                </a:solidFill>
              </a:rPr>
              <a:t>The divergence has generated an opportunity to compare two service regimes that for over 150 years shared the same antecedents and history. The catalyst for this has been the publication of a series of new key policy documents in both countries. </a:t>
            </a:r>
          </a:p>
          <a:p>
            <a:pPr algn="just"/>
            <a:endParaRPr lang="en-GB" sz="2400" dirty="0"/>
          </a:p>
        </p:txBody>
      </p:sp>
      <p:cxnSp>
        <p:nvCxnSpPr>
          <p:cNvPr id="17" name="Straight Connector 16"/>
          <p:cNvCxnSpPr/>
          <p:nvPr/>
        </p:nvCxnSpPr>
        <p:spPr>
          <a:xfrm>
            <a:off x="10044078" y="4351021"/>
            <a:ext cx="1650" cy="17353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006384" y="4356001"/>
            <a:ext cx="28434" cy="16945154"/>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32"/>
          <a:stretch>
            <a:fillRect/>
          </a:stretch>
        </p:blipFill>
        <p:spPr>
          <a:xfrm>
            <a:off x="24914712" y="659669"/>
            <a:ext cx="4882191" cy="1724687"/>
          </a:xfrm>
          <a:prstGeom prst="rect">
            <a:avLst/>
          </a:prstGeom>
        </p:spPr>
      </p:pic>
      <p:sp>
        <p:nvSpPr>
          <p:cNvPr id="5" name="TextBox 4"/>
          <p:cNvSpPr txBox="1"/>
          <p:nvPr/>
        </p:nvSpPr>
        <p:spPr>
          <a:xfrm>
            <a:off x="15307609" y="7556520"/>
            <a:ext cx="3980830" cy="1691810"/>
          </a:xfrm>
          <a:prstGeom prst="rect">
            <a:avLst/>
          </a:prstGeom>
          <a:noFill/>
        </p:spPr>
        <p:txBody>
          <a:bodyPr wrap="square" rtlCol="0">
            <a:spAutoFit/>
          </a:bodyPr>
          <a:lstStyle/>
          <a:p>
            <a:pPr marL="285750" indent="-285750">
              <a:lnSpc>
                <a:spcPct val="105000"/>
              </a:lnSpc>
              <a:buSzPct val="125000"/>
              <a:buFont typeface="Arial" panose="020B0604020202020204" pitchFamily="34" charset="0"/>
              <a:buChar char="•"/>
            </a:pPr>
            <a:r>
              <a:rPr lang="en-GB" sz="2500" dirty="0">
                <a:solidFill>
                  <a:schemeClr val="tx2">
                    <a:lumMod val="75000"/>
                  </a:schemeClr>
                </a:solidFill>
              </a:rPr>
              <a:t>Central Government</a:t>
            </a:r>
          </a:p>
          <a:p>
            <a:pPr marL="285750" indent="-285750">
              <a:lnSpc>
                <a:spcPct val="105000"/>
              </a:lnSpc>
              <a:buSzPct val="125000"/>
              <a:buFont typeface="Arial" panose="020B0604020202020204" pitchFamily="34" charset="0"/>
              <a:buChar char="•"/>
            </a:pPr>
            <a:r>
              <a:rPr lang="en-GB" sz="2500" dirty="0">
                <a:solidFill>
                  <a:schemeClr val="tx2">
                    <a:lumMod val="75000"/>
                  </a:schemeClr>
                </a:solidFill>
              </a:rPr>
              <a:t>Local Government</a:t>
            </a:r>
          </a:p>
          <a:p>
            <a:pPr marL="285750" indent="-285750">
              <a:lnSpc>
                <a:spcPct val="105000"/>
              </a:lnSpc>
              <a:buSzPct val="125000"/>
              <a:buFont typeface="Arial" panose="020B0604020202020204" pitchFamily="34" charset="0"/>
              <a:buChar char="•"/>
            </a:pPr>
            <a:r>
              <a:rPr lang="en-GB" sz="2500" dirty="0">
                <a:solidFill>
                  <a:schemeClr val="tx2">
                    <a:lumMod val="75000"/>
                  </a:schemeClr>
                </a:solidFill>
              </a:rPr>
              <a:t>Improvement Agencies</a:t>
            </a:r>
          </a:p>
          <a:p>
            <a:pPr marL="285750" indent="-285750">
              <a:lnSpc>
                <a:spcPct val="105000"/>
              </a:lnSpc>
              <a:buSzPct val="125000"/>
              <a:buFont typeface="Arial" panose="020B0604020202020204" pitchFamily="34" charset="0"/>
              <a:buChar char="•"/>
            </a:pPr>
            <a:r>
              <a:rPr lang="en-GB" sz="2500" dirty="0">
                <a:solidFill>
                  <a:schemeClr val="tx2">
                    <a:lumMod val="75000"/>
                  </a:schemeClr>
                </a:solidFill>
              </a:rPr>
              <a:t>Fire Standards Board</a:t>
            </a:r>
          </a:p>
        </p:txBody>
      </p:sp>
      <p:sp>
        <p:nvSpPr>
          <p:cNvPr id="29" name="Rectangle 28"/>
          <p:cNvSpPr/>
          <p:nvPr/>
        </p:nvSpPr>
        <p:spPr>
          <a:xfrm>
            <a:off x="20154278" y="5025577"/>
            <a:ext cx="9795288" cy="5152849"/>
          </a:xfrm>
          <a:prstGeom prst="rect">
            <a:avLst/>
          </a:prstGeom>
          <a:blipFill dpi="0" rotWithShape="1">
            <a:blip r:embed="rId33">
              <a:alphaModFix amt="19000"/>
            </a:blip>
            <a:srcRect/>
            <a:stretch>
              <a:fillRect/>
            </a:stretch>
          </a:blipFill>
          <a:ln>
            <a:solidFill>
              <a:schemeClr val="accent1">
                <a:shade val="50000"/>
              </a:schemeClr>
            </a:solid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20182464" y="10065921"/>
            <a:ext cx="9805940" cy="4815080"/>
          </a:xfrm>
          <a:prstGeom prst="rect">
            <a:avLst/>
          </a:prstGeom>
          <a:blipFill dpi="0" rotWithShape="1">
            <a:blip r:embed="rId34">
              <a:alphaModFix amt="26000"/>
              <a:extLst>
                <a:ext uri="{BEBA8EAE-BF5A-486C-A8C5-ECC9F3942E4B}">
                  <a14:imgProps xmlns:a14="http://schemas.microsoft.com/office/drawing/2010/main">
                    <a14:imgLayer r:embed="rId35">
                      <a14:imgEffect>
                        <a14:colorTemperature colorTemp="6700"/>
                      </a14:imgEffect>
                      <a14:imgEffect>
                        <a14:saturation sat="101000"/>
                      </a14:imgEffect>
                    </a14:imgLayer>
                  </a14:imgProps>
                </a:ext>
              </a:extLst>
            </a:blip>
            <a:srcRect/>
            <a:stretch>
              <a:fillRect/>
            </a:stretch>
          </a:blipFill>
          <a:ln>
            <a:solidFill>
              <a:schemeClr val="accent1">
                <a:shade val="50000"/>
                <a:alpha val="90000"/>
              </a:schemeClr>
            </a:solidFill>
          </a:ln>
          <a:effectLst>
            <a:softEdge rad="533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1256538" y="7604926"/>
            <a:ext cx="4211348" cy="1631216"/>
          </a:xfrm>
          <a:prstGeom prst="rect">
            <a:avLst/>
          </a:prstGeom>
          <a:noFill/>
        </p:spPr>
        <p:txBody>
          <a:bodyPr wrap="square" rtlCol="0">
            <a:spAutoFit/>
          </a:bodyPr>
          <a:lstStyle/>
          <a:p>
            <a:pPr marL="285750" indent="-285750">
              <a:buFont typeface="Arial" panose="020B0604020202020204" pitchFamily="34" charset="0"/>
              <a:buChar char="•"/>
            </a:pPr>
            <a:r>
              <a:rPr lang="en-GB" sz="2500" dirty="0">
                <a:solidFill>
                  <a:schemeClr val="tx2">
                    <a:lumMod val="75000"/>
                  </a:schemeClr>
                </a:solidFill>
              </a:rPr>
              <a:t>National Fire Chiefs Council</a:t>
            </a:r>
          </a:p>
          <a:p>
            <a:pPr marL="285750" indent="-285750">
              <a:buFont typeface="Arial" panose="020B0604020202020204" pitchFamily="34" charset="0"/>
              <a:buChar char="•"/>
            </a:pPr>
            <a:r>
              <a:rPr lang="en-GB" sz="2500" dirty="0">
                <a:solidFill>
                  <a:schemeClr val="tx2">
                    <a:lumMod val="75000"/>
                  </a:schemeClr>
                </a:solidFill>
              </a:rPr>
              <a:t>External Auditors</a:t>
            </a:r>
          </a:p>
          <a:p>
            <a:pPr marL="285750" indent="-285750">
              <a:buFont typeface="Arial" panose="020B0604020202020204" pitchFamily="34" charset="0"/>
              <a:buChar char="•"/>
            </a:pPr>
            <a:r>
              <a:rPr lang="en-GB" sz="2500" dirty="0">
                <a:solidFill>
                  <a:schemeClr val="tx2">
                    <a:lumMod val="75000"/>
                  </a:schemeClr>
                </a:solidFill>
              </a:rPr>
              <a:t>National Regulators</a:t>
            </a:r>
          </a:p>
          <a:p>
            <a:pPr marL="285750" indent="-285750">
              <a:buFont typeface="Arial" panose="020B0604020202020204" pitchFamily="34" charset="0"/>
              <a:buChar char="•"/>
            </a:pPr>
            <a:r>
              <a:rPr lang="en-GB" sz="2500" dirty="0">
                <a:solidFill>
                  <a:schemeClr val="tx2">
                    <a:lumMod val="75000"/>
                  </a:schemeClr>
                </a:solidFill>
              </a:rPr>
              <a:t>HMICFRS (Inspectorate)</a:t>
            </a:r>
          </a:p>
        </p:txBody>
      </p:sp>
      <p:pic>
        <p:nvPicPr>
          <p:cNvPr id="32" name="Picture 31"/>
          <p:cNvPicPr>
            <a:picLocks noChangeAspect="1"/>
          </p:cNvPicPr>
          <p:nvPr/>
        </p:nvPicPr>
        <p:blipFill>
          <a:blip r:embed="rId36"/>
          <a:stretch>
            <a:fillRect/>
          </a:stretch>
        </p:blipFill>
        <p:spPr>
          <a:xfrm>
            <a:off x="621226" y="337580"/>
            <a:ext cx="4503890" cy="2251945"/>
          </a:xfrm>
          <a:prstGeom prst="rect">
            <a:avLst/>
          </a:prstGeom>
        </p:spPr>
      </p:pic>
      <p:sp>
        <p:nvSpPr>
          <p:cNvPr id="13" name="TextBox 12"/>
          <p:cNvSpPr txBox="1"/>
          <p:nvPr/>
        </p:nvSpPr>
        <p:spPr>
          <a:xfrm>
            <a:off x="20166328" y="15997136"/>
            <a:ext cx="9783306" cy="1200329"/>
          </a:xfrm>
          <a:prstGeom prst="rect">
            <a:avLst/>
          </a:prstGeom>
          <a:noFill/>
        </p:spPr>
        <p:txBody>
          <a:bodyPr wrap="square" rtlCol="0">
            <a:spAutoFit/>
          </a:bodyPr>
          <a:lstStyle/>
          <a:p>
            <a:pPr algn="just"/>
            <a:r>
              <a:rPr lang="en-GB" sz="2400" dirty="0">
                <a:solidFill>
                  <a:schemeClr val="tx2">
                    <a:lumMod val="75000"/>
                  </a:schemeClr>
                </a:solidFill>
              </a:rPr>
              <a:t>This project compares two alternative approaches to policy development, service delivery and public assurance. It demonstrates significant differences in the economy, efficiency and effectiveness between the two systems. </a:t>
            </a:r>
          </a:p>
        </p:txBody>
      </p:sp>
      <p:pic>
        <p:nvPicPr>
          <p:cNvPr id="14" name="Picture 13"/>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6059369" y="5335233"/>
            <a:ext cx="3401358" cy="5686561"/>
          </a:xfrm>
          <a:prstGeom prst="rect">
            <a:avLst/>
          </a:prstGeom>
        </p:spPr>
      </p:pic>
      <p:sp>
        <p:nvSpPr>
          <p:cNvPr id="26" name="TextBox 25"/>
          <p:cNvSpPr txBox="1"/>
          <p:nvPr/>
        </p:nvSpPr>
        <p:spPr>
          <a:xfrm>
            <a:off x="5479365" y="11420962"/>
            <a:ext cx="4276315" cy="3085294"/>
          </a:xfrm>
          <a:prstGeom prst="rect">
            <a:avLst/>
          </a:prstGeom>
          <a:noFill/>
        </p:spPr>
        <p:txBody>
          <a:bodyPr wrap="square" rtlCol="0">
            <a:spAutoFit/>
          </a:bodyPr>
          <a:lstStyle/>
          <a:p>
            <a:pPr algn="just"/>
            <a:r>
              <a:rPr lang="en-GB" sz="2400" dirty="0">
                <a:solidFill>
                  <a:schemeClr val="tx2">
                    <a:lumMod val="75000"/>
                  </a:schemeClr>
                </a:solidFill>
              </a:rPr>
              <a:t>This project is intended to identify systemic inadequacies and propose solutions to improve the policy development, service delivery and public assurance arrangements for Fire and Rescue Services in the UK and further afield.</a:t>
            </a:r>
          </a:p>
        </p:txBody>
      </p:sp>
      <p:pic>
        <p:nvPicPr>
          <p:cNvPr id="27" name="Picture 26"/>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166328" y="17213615"/>
            <a:ext cx="9718143" cy="4170010"/>
          </a:xfrm>
          <a:prstGeom prst="rect">
            <a:avLst/>
          </a:prstGeom>
        </p:spPr>
      </p:pic>
    </p:spTree>
    <p:extLst>
      <p:ext uri="{BB962C8B-B14F-4D97-AF65-F5344CB8AC3E}">
        <p14:creationId xmlns:p14="http://schemas.microsoft.com/office/powerpoint/2010/main" val="48520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1395</TotalTime>
  <Words>437</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Nottingham Trent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Katarzyna Lakoma</dc:creator>
  <cp:lastModifiedBy>Gallacher, Jonathan</cp:lastModifiedBy>
  <cp:revision>102</cp:revision>
  <dcterms:created xsi:type="dcterms:W3CDTF">2018-10-05T10:19:41Z</dcterms:created>
  <dcterms:modified xsi:type="dcterms:W3CDTF">2018-12-04T09:33:40Z</dcterms:modified>
</cp:coreProperties>
</file>