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4"/>
    <p:sldMasterId id="2147483662" r:id="rId5"/>
    <p:sldMasterId id="2147483675" r:id="rId6"/>
    <p:sldMasterId id="2147483687" r:id="rId7"/>
    <p:sldMasterId id="2147483699" r:id="rId8"/>
  </p:sldMasterIdLst>
  <p:notesMasterIdLst>
    <p:notesMasterId r:id="rId27"/>
  </p:notesMasterIdLst>
  <p:handoutMasterIdLst>
    <p:handoutMasterId r:id="rId28"/>
  </p:handoutMasterIdLst>
  <p:sldIdLst>
    <p:sldId id="261" r:id="rId9"/>
    <p:sldId id="262" r:id="rId10"/>
    <p:sldId id="256" r:id="rId11"/>
    <p:sldId id="269" r:id="rId12"/>
    <p:sldId id="292" r:id="rId13"/>
    <p:sldId id="273" r:id="rId14"/>
    <p:sldId id="293" r:id="rId15"/>
    <p:sldId id="263" r:id="rId16"/>
    <p:sldId id="264" r:id="rId17"/>
    <p:sldId id="259" r:id="rId18"/>
    <p:sldId id="260" r:id="rId19"/>
    <p:sldId id="265" r:id="rId20"/>
    <p:sldId id="266" r:id="rId21"/>
    <p:sldId id="267" r:id="rId22"/>
    <p:sldId id="268" r:id="rId23"/>
    <p:sldId id="294" r:id="rId24"/>
    <p:sldId id="295" r:id="rId25"/>
    <p:sldId id="258" r:id="rId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2B1E"/>
    <a:srgbClr val="CE1921"/>
    <a:srgbClr val="CF1C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91DE24-A81B-4357-8C5B-3EC5782C9289}" v="9" dt="2020-12-15T07:51:26.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51" autoAdjust="0"/>
  </p:normalViewPr>
  <p:slideViewPr>
    <p:cSldViewPr>
      <p:cViewPr varScale="1">
        <p:scale>
          <a:sx n="72" d="100"/>
          <a:sy n="72" d="100"/>
        </p:scale>
        <p:origin x="13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Nathan" userId="f04ad150-9693-47d6-8a0f-cf4fdace0032" providerId="ADAL" clId="{6A91DE24-A81B-4357-8C5B-3EC5782C9289}"/>
    <pc:docChg chg="undo custSel modSld sldOrd">
      <pc:chgData name="Peter Nathan" userId="f04ad150-9693-47d6-8a0f-cf4fdace0032" providerId="ADAL" clId="{6A91DE24-A81B-4357-8C5B-3EC5782C9289}" dt="2020-12-15T07:53:21.656" v="615" actId="122"/>
      <pc:docMkLst>
        <pc:docMk/>
      </pc:docMkLst>
      <pc:sldChg chg="ord">
        <pc:chgData name="Peter Nathan" userId="f04ad150-9693-47d6-8a0f-cf4fdace0032" providerId="ADAL" clId="{6A91DE24-A81B-4357-8C5B-3EC5782C9289}" dt="2020-12-15T07:32:16.710" v="139"/>
        <pc:sldMkLst>
          <pc:docMk/>
          <pc:sldMk cId="2862908051" sldId="256"/>
        </pc:sldMkLst>
      </pc:sldChg>
      <pc:sldChg chg="modSp">
        <pc:chgData name="Peter Nathan" userId="f04ad150-9693-47d6-8a0f-cf4fdace0032" providerId="ADAL" clId="{6A91DE24-A81B-4357-8C5B-3EC5782C9289}" dt="2020-12-15T07:51:58.162" v="607" actId="20577"/>
        <pc:sldMkLst>
          <pc:docMk/>
          <pc:sldMk cId="0" sldId="258"/>
        </pc:sldMkLst>
        <pc:spChg chg="mod">
          <ac:chgData name="Peter Nathan" userId="f04ad150-9693-47d6-8a0f-cf4fdace0032" providerId="ADAL" clId="{6A91DE24-A81B-4357-8C5B-3EC5782C9289}" dt="2020-12-15T07:46:52.497" v="464" actId="20577"/>
          <ac:spMkLst>
            <pc:docMk/>
            <pc:sldMk cId="0" sldId="258"/>
            <ac:spMk id="7170" creationId="{00000000-0000-0000-0000-000000000000}"/>
          </ac:spMkLst>
        </pc:spChg>
        <pc:spChg chg="mod">
          <ac:chgData name="Peter Nathan" userId="f04ad150-9693-47d6-8a0f-cf4fdace0032" providerId="ADAL" clId="{6A91DE24-A81B-4357-8C5B-3EC5782C9289}" dt="2020-12-15T07:51:58.162" v="607" actId="20577"/>
          <ac:spMkLst>
            <pc:docMk/>
            <pc:sldMk cId="0" sldId="258"/>
            <ac:spMk id="7171" creationId="{00000000-0000-0000-0000-000000000000}"/>
          </ac:spMkLst>
        </pc:spChg>
      </pc:sldChg>
      <pc:sldChg chg="modSp">
        <pc:chgData name="Peter Nathan" userId="f04ad150-9693-47d6-8a0f-cf4fdace0032" providerId="ADAL" clId="{6A91DE24-A81B-4357-8C5B-3EC5782C9289}" dt="2020-12-15T07:46:00.443" v="451" actId="20577"/>
        <pc:sldMkLst>
          <pc:docMk/>
          <pc:sldMk cId="0" sldId="262"/>
        </pc:sldMkLst>
        <pc:spChg chg="mod">
          <ac:chgData name="Peter Nathan" userId="f04ad150-9693-47d6-8a0f-cf4fdace0032" providerId="ADAL" clId="{6A91DE24-A81B-4357-8C5B-3EC5782C9289}" dt="2020-12-15T07:46:00.443" v="451" actId="20577"/>
          <ac:spMkLst>
            <pc:docMk/>
            <pc:sldMk cId="0" sldId="262"/>
            <ac:spMk id="7171" creationId="{00000000-0000-0000-0000-000000000000}"/>
          </ac:spMkLst>
        </pc:spChg>
      </pc:sldChg>
      <pc:sldChg chg="modSp">
        <pc:chgData name="Peter Nathan" userId="f04ad150-9693-47d6-8a0f-cf4fdace0032" providerId="ADAL" clId="{6A91DE24-A81B-4357-8C5B-3EC5782C9289}" dt="2020-12-15T07:53:21.656" v="615" actId="122"/>
        <pc:sldMkLst>
          <pc:docMk/>
          <pc:sldMk cId="0" sldId="264"/>
        </pc:sldMkLst>
        <pc:spChg chg="mod">
          <ac:chgData name="Peter Nathan" userId="f04ad150-9693-47d6-8a0f-cf4fdace0032" providerId="ADAL" clId="{6A91DE24-A81B-4357-8C5B-3EC5782C9289}" dt="2020-12-15T07:53:21.656" v="615" actId="122"/>
          <ac:spMkLst>
            <pc:docMk/>
            <pc:sldMk cId="0" sldId="264"/>
            <ac:spMk id="717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85B6BA-74C3-4E64-B0FB-3DC3DB0F2F16}" type="datetimeFigureOut">
              <a:rPr lang="en-GB" smtClean="0"/>
              <a:t>14/12/2020</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F36CAF-CCAE-4AF9-A2AC-EB1FEE28B8BA}" type="slidenum">
              <a:rPr lang="en-GB" smtClean="0"/>
              <a:t>‹#›</a:t>
            </a:fld>
            <a:endParaRPr lang="en-GB"/>
          </a:p>
        </p:txBody>
      </p:sp>
    </p:spTree>
    <p:extLst>
      <p:ext uri="{BB962C8B-B14F-4D97-AF65-F5344CB8AC3E}">
        <p14:creationId xmlns:p14="http://schemas.microsoft.com/office/powerpoint/2010/main" val="15887944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8BCB94-A30F-4C07-8FD5-5D3608F048A3}" type="datetimeFigureOut">
              <a:rPr lang="en-GB" smtClean="0"/>
              <a:t>14/12/2020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25E8E8-1528-48FB-B845-BEC6BE7B33E1}" type="slidenum">
              <a:rPr lang="en-GB" smtClean="0"/>
              <a:t>‹#›</a:t>
            </a:fld>
            <a:endParaRPr lang="en-GB"/>
          </a:p>
        </p:txBody>
      </p:sp>
    </p:spTree>
    <p:extLst>
      <p:ext uri="{BB962C8B-B14F-4D97-AF65-F5344CB8AC3E}">
        <p14:creationId xmlns:p14="http://schemas.microsoft.com/office/powerpoint/2010/main" val="127251837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725E8E8-1528-48FB-B845-BEC6BE7B33E1}" type="slidenum">
              <a:rPr kumimoji="0" lang="en-GB" sz="1200" b="0" i="0" u="none" strike="noStrike" kern="1200" cap="none" spc="0" normalizeH="0" baseline="0" noProof="0" smtClean="0">
                <a:ln>
                  <a:noFill/>
                </a:ln>
                <a:solidFill>
                  <a:prstClr val="black"/>
                </a:solidFill>
                <a:effectLst/>
                <a:uLnTx/>
                <a:uFillTx/>
                <a:latin typeface="Times"/>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Times"/>
              <a:ea typeface="+mn-ea"/>
              <a:cs typeface="+mn-cs"/>
            </a:endParaRPr>
          </a:p>
        </p:txBody>
      </p:sp>
      <p:sp>
        <p:nvSpPr>
          <p:cNvPr id="5" name="Footer Placeholder 4"/>
          <p:cNvSpPr>
            <a:spLocks noGrp="1"/>
          </p:cNvSpPr>
          <p:nvPr>
            <p:ph type="ftr" sz="quarter" idx="4"/>
          </p:nvPr>
        </p:nvSpPr>
        <p:spPr>
          <a:xfrm>
            <a:off x="0" y="8685213"/>
            <a:ext cx="2971800" cy="4572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Times"/>
              <a:ea typeface="+mn-ea"/>
              <a:cs typeface="+mn-cs"/>
            </a:endParaRPr>
          </a:p>
        </p:txBody>
      </p:sp>
    </p:spTree>
    <p:extLst>
      <p:ext uri="{BB962C8B-B14F-4D97-AF65-F5344CB8AC3E}">
        <p14:creationId xmlns:p14="http://schemas.microsoft.com/office/powerpoint/2010/main" val="3634349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725E8E8-1528-48FB-B845-BEC6BE7B33E1}" type="slidenum">
              <a:rPr kumimoji="0" lang="en-GB" sz="1200" b="0" i="0" u="none" strike="noStrike" kern="1200" cap="none" spc="0" normalizeH="0" baseline="0" noProof="0" smtClean="0">
                <a:ln>
                  <a:noFill/>
                </a:ln>
                <a:solidFill>
                  <a:prstClr val="black"/>
                </a:solidFill>
                <a:effectLst/>
                <a:uLnTx/>
                <a:uFillTx/>
                <a:latin typeface="Times"/>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Times"/>
              <a:ea typeface="+mn-ea"/>
              <a:cs typeface="+mn-cs"/>
            </a:endParaRPr>
          </a:p>
        </p:txBody>
      </p:sp>
      <p:sp>
        <p:nvSpPr>
          <p:cNvPr id="5" name="Footer Placeholder 4"/>
          <p:cNvSpPr>
            <a:spLocks noGrp="1"/>
          </p:cNvSpPr>
          <p:nvPr>
            <p:ph type="ftr" sz="quarter" idx="4"/>
          </p:nvPr>
        </p:nvSpPr>
        <p:spPr>
          <a:xfrm>
            <a:off x="0" y="8685213"/>
            <a:ext cx="2971800" cy="4572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Times"/>
              <a:ea typeface="+mn-ea"/>
              <a:cs typeface="+mn-cs"/>
            </a:endParaRPr>
          </a:p>
        </p:txBody>
      </p:sp>
    </p:spTree>
    <p:extLst>
      <p:ext uri="{BB962C8B-B14F-4D97-AF65-F5344CB8AC3E}">
        <p14:creationId xmlns:p14="http://schemas.microsoft.com/office/powerpoint/2010/main" val="192866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725E8E8-1528-48FB-B845-BEC6BE7B33E1}" type="slidenum">
              <a:rPr kumimoji="0" lang="en-GB" sz="1200" b="0" i="0" u="none" strike="noStrike" kern="1200" cap="none" spc="0" normalizeH="0" baseline="0" noProof="0" smtClean="0">
                <a:ln>
                  <a:noFill/>
                </a:ln>
                <a:solidFill>
                  <a:prstClr val="black"/>
                </a:solidFill>
                <a:effectLst/>
                <a:uLnTx/>
                <a:uFillTx/>
                <a:latin typeface="Times"/>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Times"/>
              <a:ea typeface="+mn-ea"/>
              <a:cs typeface="+mn-cs"/>
            </a:endParaRPr>
          </a:p>
        </p:txBody>
      </p:sp>
      <p:sp>
        <p:nvSpPr>
          <p:cNvPr id="5" name="Footer Placeholder 4"/>
          <p:cNvSpPr>
            <a:spLocks noGrp="1"/>
          </p:cNvSpPr>
          <p:nvPr>
            <p:ph type="ftr" sz="quarter" idx="4"/>
          </p:nvPr>
        </p:nvSpPr>
        <p:spPr>
          <a:xfrm>
            <a:off x="0" y="8685213"/>
            <a:ext cx="2971800" cy="4572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Times"/>
              <a:ea typeface="+mn-ea"/>
              <a:cs typeface="+mn-cs"/>
            </a:endParaRPr>
          </a:p>
        </p:txBody>
      </p:sp>
    </p:spTree>
    <p:extLst>
      <p:ext uri="{BB962C8B-B14F-4D97-AF65-F5344CB8AC3E}">
        <p14:creationId xmlns:p14="http://schemas.microsoft.com/office/powerpoint/2010/main" val="363434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725E8E8-1528-48FB-B845-BEC6BE7B33E1}" type="slidenum">
              <a:rPr kumimoji="0" lang="en-GB" sz="1200" b="0" i="0" u="none" strike="noStrike" kern="1200" cap="none" spc="0" normalizeH="0" baseline="0" noProof="0" smtClean="0">
                <a:ln>
                  <a:noFill/>
                </a:ln>
                <a:solidFill>
                  <a:prstClr val="black"/>
                </a:solidFill>
                <a:effectLst/>
                <a:uLnTx/>
                <a:uFillTx/>
                <a:latin typeface="Times"/>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Times"/>
              <a:ea typeface="+mn-ea"/>
              <a:cs typeface="+mn-cs"/>
            </a:endParaRPr>
          </a:p>
        </p:txBody>
      </p:sp>
      <p:sp>
        <p:nvSpPr>
          <p:cNvPr id="5" name="Footer Placeholder 4"/>
          <p:cNvSpPr>
            <a:spLocks noGrp="1"/>
          </p:cNvSpPr>
          <p:nvPr>
            <p:ph type="ftr" sz="quarter" idx="4"/>
          </p:nvPr>
        </p:nvSpPr>
        <p:spPr>
          <a:xfrm>
            <a:off x="0" y="8685213"/>
            <a:ext cx="2971800" cy="4572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Times"/>
              <a:ea typeface="+mn-ea"/>
              <a:cs typeface="+mn-cs"/>
            </a:endParaRPr>
          </a:p>
        </p:txBody>
      </p:sp>
    </p:spTree>
    <p:extLst>
      <p:ext uri="{BB962C8B-B14F-4D97-AF65-F5344CB8AC3E}">
        <p14:creationId xmlns:p14="http://schemas.microsoft.com/office/powerpoint/2010/main" val="1928660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4725E8E8-1528-48FB-B845-BEC6BE7B33E1}" type="slidenum">
              <a:rPr kumimoji="0" lang="en-GB" sz="1200" b="0" i="0" u="none" strike="noStrike" kern="1200" cap="none" spc="0" normalizeH="0" baseline="0" noProof="0" smtClean="0">
                <a:ln>
                  <a:noFill/>
                </a:ln>
                <a:solidFill>
                  <a:prstClr val="black"/>
                </a:solidFill>
                <a:effectLst/>
                <a:uLnTx/>
                <a:uFillTx/>
                <a:latin typeface="Times"/>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Times"/>
              <a:ea typeface="+mn-ea"/>
              <a:cs typeface="+mn-cs"/>
            </a:endParaRPr>
          </a:p>
        </p:txBody>
      </p:sp>
      <p:sp>
        <p:nvSpPr>
          <p:cNvPr id="5" name="Footer Placeholder 4"/>
          <p:cNvSpPr>
            <a:spLocks noGrp="1"/>
          </p:cNvSpPr>
          <p:nvPr>
            <p:ph type="ftr" sz="quarter" idx="4"/>
          </p:nvPr>
        </p:nvSpPr>
        <p:spPr>
          <a:xfrm>
            <a:off x="0" y="8685213"/>
            <a:ext cx="2971800" cy="4572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Times"/>
              <a:ea typeface="+mn-ea"/>
              <a:cs typeface="+mn-cs"/>
            </a:endParaRPr>
          </a:p>
        </p:txBody>
      </p:sp>
    </p:spTree>
    <p:extLst>
      <p:ext uri="{BB962C8B-B14F-4D97-AF65-F5344CB8AC3E}">
        <p14:creationId xmlns:p14="http://schemas.microsoft.com/office/powerpoint/2010/main" val="3634349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725E8E8-1528-48FB-B845-BEC6BE7B33E1}" type="slidenum">
              <a:rPr lang="en-GB" smtClean="0"/>
              <a:t>18</a:t>
            </a:fld>
            <a:endParaRPr lang="en-GB"/>
          </a:p>
        </p:txBody>
      </p:sp>
      <p:sp>
        <p:nvSpPr>
          <p:cNvPr id="5" name="Footer Placeholder 4"/>
          <p:cNvSpPr>
            <a:spLocks noGrp="1"/>
          </p:cNvSpPr>
          <p:nvPr>
            <p:ph type="ftr" sz="quarter" idx="4"/>
          </p:nvPr>
        </p:nvSpPr>
        <p:spPr>
          <a:xfrm>
            <a:off x="0" y="8685213"/>
            <a:ext cx="2971800" cy="457200"/>
          </a:xfrm>
        </p:spPr>
        <p:txBody>
          <a:bodyPr/>
          <a:lstStyle/>
          <a:p>
            <a:endParaRPr lang="en-GB"/>
          </a:p>
        </p:txBody>
      </p:sp>
    </p:spTree>
    <p:extLst>
      <p:ext uri="{BB962C8B-B14F-4D97-AF65-F5344CB8AC3E}">
        <p14:creationId xmlns:p14="http://schemas.microsoft.com/office/powerpoint/2010/main" val="3634349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4273743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204167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304800"/>
            <a:ext cx="2038350" cy="5410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304800"/>
            <a:ext cx="596265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93383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0957003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81236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227799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524000"/>
            <a:ext cx="40005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38700" y="1524000"/>
            <a:ext cx="40005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948137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535068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15818801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91538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9247100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6192565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5673067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5762529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304800"/>
            <a:ext cx="2038350" cy="5410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304800"/>
            <a:ext cx="596265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89969564"/>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CBB028A-6267-4803-8473-71F7C4129841}"/>
              </a:ext>
            </a:extLst>
          </p:cNvPr>
          <p:cNvSpPr>
            <a:spLocks noGrp="1"/>
          </p:cNvSpPr>
          <p:nvPr>
            <p:ph type="body" sz="quarter" idx="10"/>
          </p:nvPr>
        </p:nvSpPr>
        <p:spPr>
          <a:xfrm>
            <a:off x="611188" y="4797425"/>
            <a:ext cx="5472980" cy="914400"/>
          </a:xfrm>
          <a:prstGeom prst="rect">
            <a:avLst/>
          </a:prstGeom>
        </p:spPr>
        <p:txBody>
          <a:bodyPr/>
          <a:lstStyle>
            <a:lvl1pPr marL="0" indent="0">
              <a:buNone/>
              <a:defRPr>
                <a:solidFill>
                  <a:schemeClr val="bg1"/>
                </a:solidFill>
              </a:defRPr>
            </a:lvl1pPr>
          </a:lstStyle>
          <a:p>
            <a:pPr lvl="0"/>
            <a:endParaRPr lang="en-GB" dirty="0"/>
          </a:p>
        </p:txBody>
      </p:sp>
      <p:pic>
        <p:nvPicPr>
          <p:cNvPr id="4" name="Picture 3" descr="A picture containing photo, holding, bed, person&#10;&#10;Description automatically generated">
            <a:extLst>
              <a:ext uri="{FF2B5EF4-FFF2-40B4-BE49-F238E27FC236}">
                <a16:creationId xmlns:a16="http://schemas.microsoft.com/office/drawing/2014/main" id="{678A1A93-764F-499D-9964-B5248F5670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ext Placeholder 5">
            <a:extLst>
              <a:ext uri="{FF2B5EF4-FFF2-40B4-BE49-F238E27FC236}">
                <a16:creationId xmlns:a16="http://schemas.microsoft.com/office/drawing/2014/main" id="{0FA4096C-2E85-414C-A74B-4C4733036C64}"/>
              </a:ext>
            </a:extLst>
          </p:cNvPr>
          <p:cNvSpPr>
            <a:spLocks noGrp="1"/>
          </p:cNvSpPr>
          <p:nvPr>
            <p:ph type="body" sz="quarter" idx="11" hasCustomPrompt="1"/>
          </p:nvPr>
        </p:nvSpPr>
        <p:spPr>
          <a:xfrm>
            <a:off x="395536" y="398463"/>
            <a:ext cx="4608511" cy="438249"/>
          </a:xfrm>
          <a:prstGeom prst="rect">
            <a:avLst/>
          </a:prstGeom>
        </p:spPr>
        <p:txBody>
          <a:bodyPr/>
          <a:lstStyle>
            <a:lvl1pPr marL="0" indent="0">
              <a:buNone/>
              <a:defRPr sz="3200" b="1">
                <a:solidFill>
                  <a:schemeClr val="bg1"/>
                </a:solidFill>
              </a:defRPr>
            </a:lvl1pPr>
          </a:lstStyle>
          <a:p>
            <a:pPr lvl="0"/>
            <a:r>
              <a:rPr lang="en-US" dirty="0"/>
              <a:t>TITLE</a:t>
            </a:r>
          </a:p>
        </p:txBody>
      </p:sp>
      <p:sp>
        <p:nvSpPr>
          <p:cNvPr id="8" name="Text Placeholder 7">
            <a:extLst>
              <a:ext uri="{FF2B5EF4-FFF2-40B4-BE49-F238E27FC236}">
                <a16:creationId xmlns:a16="http://schemas.microsoft.com/office/drawing/2014/main" id="{2CB54CD1-B643-4F38-8FB1-8EFA010DEFE0}"/>
              </a:ext>
            </a:extLst>
          </p:cNvPr>
          <p:cNvSpPr>
            <a:spLocks noGrp="1"/>
          </p:cNvSpPr>
          <p:nvPr>
            <p:ph type="body" sz="quarter" idx="12"/>
          </p:nvPr>
        </p:nvSpPr>
        <p:spPr>
          <a:xfrm>
            <a:off x="395287" y="836613"/>
            <a:ext cx="4608511" cy="309562"/>
          </a:xfrm>
          <a:prstGeom prst="rect">
            <a:avLst/>
          </a:prstGeom>
        </p:spPr>
        <p:txBody>
          <a:bodyPr/>
          <a:lstStyle>
            <a:lvl1pPr marL="0" indent="0">
              <a:buNone/>
              <a:defRPr sz="2000">
                <a:solidFill>
                  <a:schemeClr val="bg1"/>
                </a:solidFill>
              </a:defRPr>
            </a:lvl1pPr>
          </a:lstStyle>
          <a:p>
            <a:pPr lvl="0"/>
            <a:endParaRPr lang="en-GB" dirty="0"/>
          </a:p>
        </p:txBody>
      </p:sp>
    </p:spTree>
    <p:extLst>
      <p:ext uri="{BB962C8B-B14F-4D97-AF65-F5344CB8AC3E}">
        <p14:creationId xmlns:p14="http://schemas.microsoft.com/office/powerpoint/2010/main" val="7920023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EADBEF8-5FFE-4D71-98FF-ABA256E5E8B1}"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0A1DE0-A04E-42F1-A3F5-E11353FE284D}" type="slidenum">
              <a:rPr lang="en-GB" smtClean="0"/>
              <a:t>‹#›</a:t>
            </a:fld>
            <a:endParaRPr lang="en-GB"/>
          </a:p>
        </p:txBody>
      </p:sp>
    </p:spTree>
    <p:extLst>
      <p:ext uri="{BB962C8B-B14F-4D97-AF65-F5344CB8AC3E}">
        <p14:creationId xmlns:p14="http://schemas.microsoft.com/office/powerpoint/2010/main" val="22472955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EADBEF8-5FFE-4D71-98FF-ABA256E5E8B1}"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0A1DE0-A04E-42F1-A3F5-E11353FE284D}" type="slidenum">
              <a:rPr lang="en-GB" smtClean="0"/>
              <a:t>‹#›</a:t>
            </a:fld>
            <a:endParaRPr lang="en-GB"/>
          </a:p>
        </p:txBody>
      </p:sp>
    </p:spTree>
    <p:extLst>
      <p:ext uri="{BB962C8B-B14F-4D97-AF65-F5344CB8AC3E}">
        <p14:creationId xmlns:p14="http://schemas.microsoft.com/office/powerpoint/2010/main" val="41034424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ADBEF8-5FFE-4D71-98FF-ABA256E5E8B1}"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0A1DE0-A04E-42F1-A3F5-E11353FE284D}" type="slidenum">
              <a:rPr lang="en-GB" smtClean="0"/>
              <a:t>‹#›</a:t>
            </a:fld>
            <a:endParaRPr lang="en-GB"/>
          </a:p>
        </p:txBody>
      </p:sp>
    </p:spTree>
    <p:extLst>
      <p:ext uri="{BB962C8B-B14F-4D97-AF65-F5344CB8AC3E}">
        <p14:creationId xmlns:p14="http://schemas.microsoft.com/office/powerpoint/2010/main" val="28415651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EADBEF8-5FFE-4D71-98FF-ABA256E5E8B1}"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0A1DE0-A04E-42F1-A3F5-E11353FE284D}" type="slidenum">
              <a:rPr lang="en-GB" smtClean="0"/>
              <a:t>‹#›</a:t>
            </a:fld>
            <a:endParaRPr lang="en-GB"/>
          </a:p>
        </p:txBody>
      </p:sp>
    </p:spTree>
    <p:extLst>
      <p:ext uri="{BB962C8B-B14F-4D97-AF65-F5344CB8AC3E}">
        <p14:creationId xmlns:p14="http://schemas.microsoft.com/office/powerpoint/2010/main" val="3265292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EADBEF8-5FFE-4D71-98FF-ABA256E5E8B1}" type="datetimeFigureOut">
              <a:rPr lang="en-GB" smtClean="0"/>
              <a:t>14/12/2020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0A1DE0-A04E-42F1-A3F5-E11353FE284D}" type="slidenum">
              <a:rPr lang="en-GB" smtClean="0"/>
              <a:t>‹#›</a:t>
            </a:fld>
            <a:endParaRPr lang="en-GB"/>
          </a:p>
        </p:txBody>
      </p:sp>
    </p:spTree>
    <p:extLst>
      <p:ext uri="{BB962C8B-B14F-4D97-AF65-F5344CB8AC3E}">
        <p14:creationId xmlns:p14="http://schemas.microsoft.com/office/powerpoint/2010/main" val="3022476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EADBEF8-5FFE-4D71-98FF-ABA256E5E8B1}" type="datetimeFigureOut">
              <a:rPr lang="en-GB" smtClean="0"/>
              <a:t>14/12/2020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90A1DE0-A04E-42F1-A3F5-E11353FE284D}" type="slidenum">
              <a:rPr lang="en-GB" smtClean="0"/>
              <a:t>‹#›</a:t>
            </a:fld>
            <a:endParaRPr lang="en-GB"/>
          </a:p>
        </p:txBody>
      </p:sp>
    </p:spTree>
    <p:extLst>
      <p:ext uri="{BB962C8B-B14F-4D97-AF65-F5344CB8AC3E}">
        <p14:creationId xmlns:p14="http://schemas.microsoft.com/office/powerpoint/2010/main" val="3209402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10616206"/>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ADBEF8-5FFE-4D71-98FF-ABA256E5E8B1}" type="datetimeFigureOut">
              <a:rPr lang="en-GB" smtClean="0"/>
              <a:t>14/12/2020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90A1DE0-A04E-42F1-A3F5-E11353FE284D}" type="slidenum">
              <a:rPr lang="en-GB" smtClean="0"/>
              <a:t>‹#›</a:t>
            </a:fld>
            <a:endParaRPr lang="en-GB"/>
          </a:p>
        </p:txBody>
      </p:sp>
    </p:spTree>
    <p:extLst>
      <p:ext uri="{BB962C8B-B14F-4D97-AF65-F5344CB8AC3E}">
        <p14:creationId xmlns:p14="http://schemas.microsoft.com/office/powerpoint/2010/main" val="15772079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EADBEF8-5FFE-4D71-98FF-ABA256E5E8B1}"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0A1DE0-A04E-42F1-A3F5-E11353FE284D}" type="slidenum">
              <a:rPr lang="en-GB" smtClean="0"/>
              <a:t>‹#›</a:t>
            </a:fld>
            <a:endParaRPr lang="en-GB"/>
          </a:p>
        </p:txBody>
      </p:sp>
    </p:spTree>
    <p:extLst>
      <p:ext uri="{BB962C8B-B14F-4D97-AF65-F5344CB8AC3E}">
        <p14:creationId xmlns:p14="http://schemas.microsoft.com/office/powerpoint/2010/main" val="6369061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EADBEF8-5FFE-4D71-98FF-ABA256E5E8B1}"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0A1DE0-A04E-42F1-A3F5-E11353FE284D}" type="slidenum">
              <a:rPr lang="en-GB" smtClean="0"/>
              <a:t>‹#›</a:t>
            </a:fld>
            <a:endParaRPr lang="en-GB"/>
          </a:p>
        </p:txBody>
      </p:sp>
    </p:spTree>
    <p:extLst>
      <p:ext uri="{BB962C8B-B14F-4D97-AF65-F5344CB8AC3E}">
        <p14:creationId xmlns:p14="http://schemas.microsoft.com/office/powerpoint/2010/main" val="10890976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EADBEF8-5FFE-4D71-98FF-ABA256E5E8B1}"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0A1DE0-A04E-42F1-A3F5-E11353FE284D}" type="slidenum">
              <a:rPr lang="en-GB" smtClean="0"/>
              <a:t>‹#›</a:t>
            </a:fld>
            <a:endParaRPr lang="en-GB"/>
          </a:p>
        </p:txBody>
      </p:sp>
    </p:spTree>
    <p:extLst>
      <p:ext uri="{BB962C8B-B14F-4D97-AF65-F5344CB8AC3E}">
        <p14:creationId xmlns:p14="http://schemas.microsoft.com/office/powerpoint/2010/main" val="1594581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EADBEF8-5FFE-4D71-98FF-ABA256E5E8B1}"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0A1DE0-A04E-42F1-A3F5-E11353FE284D}" type="slidenum">
              <a:rPr lang="en-GB" smtClean="0"/>
              <a:t>‹#›</a:t>
            </a:fld>
            <a:endParaRPr lang="en-GB"/>
          </a:p>
        </p:txBody>
      </p:sp>
    </p:spTree>
    <p:extLst>
      <p:ext uri="{BB962C8B-B14F-4D97-AF65-F5344CB8AC3E}">
        <p14:creationId xmlns:p14="http://schemas.microsoft.com/office/powerpoint/2010/main" val="19972138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1761382647"/>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08022268"/>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156565776"/>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524000"/>
            <a:ext cx="40005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38700" y="1524000"/>
            <a:ext cx="40005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99427452"/>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997359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524000"/>
            <a:ext cx="40005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838700" y="1524000"/>
            <a:ext cx="40005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25363113"/>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38784679"/>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0685270"/>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625326053"/>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150866193"/>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49804896"/>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304800"/>
            <a:ext cx="2038350" cy="5410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304800"/>
            <a:ext cx="596265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75229642"/>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13129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925335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4511674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55367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30799837"/>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99627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3468308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33387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973387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6220939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259411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97921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1318344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043669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423656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314736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30480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685800" y="1524000"/>
            <a:ext cx="8153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148"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07225" y="5638800"/>
            <a:ext cx="2133600" cy="117633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lvl1pPr algn="l" rtl="0" eaLnBrk="1" fontAlgn="base" hangingPunct="1">
        <a:spcBef>
          <a:spcPct val="0"/>
        </a:spcBef>
        <a:spcAft>
          <a:spcPct val="0"/>
        </a:spcAft>
        <a:defRPr sz="3200" b="1">
          <a:solidFill>
            <a:srgbClr val="CD0921"/>
          </a:solidFill>
          <a:latin typeface="+mj-lt"/>
          <a:ea typeface="+mj-ea"/>
          <a:cs typeface="+mj-cs"/>
        </a:defRPr>
      </a:lvl1pPr>
      <a:lvl2pPr algn="l" rtl="0" eaLnBrk="1" fontAlgn="base" hangingPunct="1">
        <a:spcBef>
          <a:spcPct val="0"/>
        </a:spcBef>
        <a:spcAft>
          <a:spcPct val="0"/>
        </a:spcAft>
        <a:defRPr sz="3200" b="1">
          <a:solidFill>
            <a:srgbClr val="CD0921"/>
          </a:solidFill>
          <a:latin typeface="Arial" charset="0"/>
        </a:defRPr>
      </a:lvl2pPr>
      <a:lvl3pPr algn="l" rtl="0" eaLnBrk="1" fontAlgn="base" hangingPunct="1">
        <a:spcBef>
          <a:spcPct val="0"/>
        </a:spcBef>
        <a:spcAft>
          <a:spcPct val="0"/>
        </a:spcAft>
        <a:defRPr sz="3200" b="1">
          <a:solidFill>
            <a:srgbClr val="CD0921"/>
          </a:solidFill>
          <a:latin typeface="Arial" charset="0"/>
        </a:defRPr>
      </a:lvl3pPr>
      <a:lvl4pPr algn="l" rtl="0" eaLnBrk="1" fontAlgn="base" hangingPunct="1">
        <a:spcBef>
          <a:spcPct val="0"/>
        </a:spcBef>
        <a:spcAft>
          <a:spcPct val="0"/>
        </a:spcAft>
        <a:defRPr sz="3200" b="1">
          <a:solidFill>
            <a:srgbClr val="CD0921"/>
          </a:solidFill>
          <a:latin typeface="Arial" charset="0"/>
        </a:defRPr>
      </a:lvl4pPr>
      <a:lvl5pPr algn="l" rtl="0" eaLnBrk="1" fontAlgn="base" hangingPunct="1">
        <a:spcBef>
          <a:spcPct val="0"/>
        </a:spcBef>
        <a:spcAft>
          <a:spcPct val="0"/>
        </a:spcAft>
        <a:defRPr sz="3200" b="1">
          <a:solidFill>
            <a:srgbClr val="CD0921"/>
          </a:solidFill>
          <a:latin typeface="Arial" charset="0"/>
        </a:defRPr>
      </a:lvl5pPr>
      <a:lvl6pPr marL="457200" algn="l" rtl="0" eaLnBrk="1" fontAlgn="base" hangingPunct="1">
        <a:spcBef>
          <a:spcPct val="0"/>
        </a:spcBef>
        <a:spcAft>
          <a:spcPct val="0"/>
        </a:spcAft>
        <a:defRPr sz="3200" b="1">
          <a:solidFill>
            <a:srgbClr val="CD0921"/>
          </a:solidFill>
          <a:latin typeface="Arial" charset="0"/>
        </a:defRPr>
      </a:lvl6pPr>
      <a:lvl7pPr marL="914400" algn="l" rtl="0" eaLnBrk="1" fontAlgn="base" hangingPunct="1">
        <a:spcBef>
          <a:spcPct val="0"/>
        </a:spcBef>
        <a:spcAft>
          <a:spcPct val="0"/>
        </a:spcAft>
        <a:defRPr sz="3200" b="1">
          <a:solidFill>
            <a:srgbClr val="CD0921"/>
          </a:solidFill>
          <a:latin typeface="Arial" charset="0"/>
        </a:defRPr>
      </a:lvl7pPr>
      <a:lvl8pPr marL="1371600" algn="l" rtl="0" eaLnBrk="1" fontAlgn="base" hangingPunct="1">
        <a:spcBef>
          <a:spcPct val="0"/>
        </a:spcBef>
        <a:spcAft>
          <a:spcPct val="0"/>
        </a:spcAft>
        <a:defRPr sz="3200" b="1">
          <a:solidFill>
            <a:srgbClr val="CD0921"/>
          </a:solidFill>
          <a:latin typeface="Arial" charset="0"/>
        </a:defRPr>
      </a:lvl8pPr>
      <a:lvl9pPr marL="1828800" algn="l" rtl="0" eaLnBrk="1" fontAlgn="base" hangingPunct="1">
        <a:spcBef>
          <a:spcPct val="0"/>
        </a:spcBef>
        <a:spcAft>
          <a:spcPct val="0"/>
        </a:spcAft>
        <a:defRPr sz="3200" b="1">
          <a:solidFill>
            <a:srgbClr val="CD0921"/>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30480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685800" y="1524000"/>
            <a:ext cx="8153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148"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07225" y="5638800"/>
            <a:ext cx="2133600" cy="1176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03882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lvl1pPr algn="l" rtl="0" eaLnBrk="1" fontAlgn="base" hangingPunct="1">
        <a:spcBef>
          <a:spcPct val="0"/>
        </a:spcBef>
        <a:spcAft>
          <a:spcPct val="0"/>
        </a:spcAft>
        <a:defRPr sz="3200" b="1">
          <a:solidFill>
            <a:srgbClr val="CD0921"/>
          </a:solidFill>
          <a:latin typeface="+mj-lt"/>
          <a:ea typeface="+mj-ea"/>
          <a:cs typeface="+mj-cs"/>
        </a:defRPr>
      </a:lvl1pPr>
      <a:lvl2pPr algn="l" rtl="0" eaLnBrk="1" fontAlgn="base" hangingPunct="1">
        <a:spcBef>
          <a:spcPct val="0"/>
        </a:spcBef>
        <a:spcAft>
          <a:spcPct val="0"/>
        </a:spcAft>
        <a:defRPr sz="3200" b="1">
          <a:solidFill>
            <a:srgbClr val="CD0921"/>
          </a:solidFill>
          <a:latin typeface="Arial" charset="0"/>
        </a:defRPr>
      </a:lvl2pPr>
      <a:lvl3pPr algn="l" rtl="0" eaLnBrk="1" fontAlgn="base" hangingPunct="1">
        <a:spcBef>
          <a:spcPct val="0"/>
        </a:spcBef>
        <a:spcAft>
          <a:spcPct val="0"/>
        </a:spcAft>
        <a:defRPr sz="3200" b="1">
          <a:solidFill>
            <a:srgbClr val="CD0921"/>
          </a:solidFill>
          <a:latin typeface="Arial" charset="0"/>
        </a:defRPr>
      </a:lvl3pPr>
      <a:lvl4pPr algn="l" rtl="0" eaLnBrk="1" fontAlgn="base" hangingPunct="1">
        <a:spcBef>
          <a:spcPct val="0"/>
        </a:spcBef>
        <a:spcAft>
          <a:spcPct val="0"/>
        </a:spcAft>
        <a:defRPr sz="3200" b="1">
          <a:solidFill>
            <a:srgbClr val="CD0921"/>
          </a:solidFill>
          <a:latin typeface="Arial" charset="0"/>
        </a:defRPr>
      </a:lvl4pPr>
      <a:lvl5pPr algn="l" rtl="0" eaLnBrk="1" fontAlgn="base" hangingPunct="1">
        <a:spcBef>
          <a:spcPct val="0"/>
        </a:spcBef>
        <a:spcAft>
          <a:spcPct val="0"/>
        </a:spcAft>
        <a:defRPr sz="3200" b="1">
          <a:solidFill>
            <a:srgbClr val="CD0921"/>
          </a:solidFill>
          <a:latin typeface="Arial" charset="0"/>
        </a:defRPr>
      </a:lvl5pPr>
      <a:lvl6pPr marL="457200" algn="l" rtl="0" eaLnBrk="1" fontAlgn="base" hangingPunct="1">
        <a:spcBef>
          <a:spcPct val="0"/>
        </a:spcBef>
        <a:spcAft>
          <a:spcPct val="0"/>
        </a:spcAft>
        <a:defRPr sz="3200" b="1">
          <a:solidFill>
            <a:srgbClr val="CD0921"/>
          </a:solidFill>
          <a:latin typeface="Arial" charset="0"/>
        </a:defRPr>
      </a:lvl6pPr>
      <a:lvl7pPr marL="914400" algn="l" rtl="0" eaLnBrk="1" fontAlgn="base" hangingPunct="1">
        <a:spcBef>
          <a:spcPct val="0"/>
        </a:spcBef>
        <a:spcAft>
          <a:spcPct val="0"/>
        </a:spcAft>
        <a:defRPr sz="3200" b="1">
          <a:solidFill>
            <a:srgbClr val="CD0921"/>
          </a:solidFill>
          <a:latin typeface="Arial" charset="0"/>
        </a:defRPr>
      </a:lvl7pPr>
      <a:lvl8pPr marL="1371600" algn="l" rtl="0" eaLnBrk="1" fontAlgn="base" hangingPunct="1">
        <a:spcBef>
          <a:spcPct val="0"/>
        </a:spcBef>
        <a:spcAft>
          <a:spcPct val="0"/>
        </a:spcAft>
        <a:defRPr sz="3200" b="1">
          <a:solidFill>
            <a:srgbClr val="CD0921"/>
          </a:solidFill>
          <a:latin typeface="Arial" charset="0"/>
        </a:defRPr>
      </a:lvl8pPr>
      <a:lvl9pPr marL="1828800" algn="l" rtl="0" eaLnBrk="1" fontAlgn="base" hangingPunct="1">
        <a:spcBef>
          <a:spcPct val="0"/>
        </a:spcBef>
        <a:spcAft>
          <a:spcPct val="0"/>
        </a:spcAft>
        <a:defRPr sz="3200" b="1">
          <a:solidFill>
            <a:srgbClr val="CD0921"/>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EADBEF8-5FFE-4D71-98FF-ABA256E5E8B1}" type="datetimeFigureOut">
              <a:rPr lang="en-GB" smtClean="0"/>
              <a:t>14/12/2020</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0A1DE0-A04E-42F1-A3F5-E11353FE284D}" type="slidenum">
              <a:rPr lang="en-GB" smtClean="0"/>
              <a:t>‹#›</a:t>
            </a:fld>
            <a:endParaRPr lang="en-GB"/>
          </a:p>
        </p:txBody>
      </p:sp>
    </p:spTree>
    <p:extLst>
      <p:ext uri="{BB962C8B-B14F-4D97-AF65-F5344CB8AC3E}">
        <p14:creationId xmlns:p14="http://schemas.microsoft.com/office/powerpoint/2010/main" val="364659805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30480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685800" y="1524000"/>
            <a:ext cx="8153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148"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07225" y="5638800"/>
            <a:ext cx="2133600" cy="1176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95838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rtl="0" eaLnBrk="1" fontAlgn="base" hangingPunct="1">
        <a:spcBef>
          <a:spcPct val="0"/>
        </a:spcBef>
        <a:spcAft>
          <a:spcPct val="0"/>
        </a:spcAft>
        <a:defRPr sz="3200" b="1">
          <a:solidFill>
            <a:srgbClr val="CD0921"/>
          </a:solidFill>
          <a:latin typeface="+mj-lt"/>
          <a:ea typeface="+mj-ea"/>
          <a:cs typeface="+mj-cs"/>
        </a:defRPr>
      </a:lvl1pPr>
      <a:lvl2pPr algn="l" rtl="0" eaLnBrk="1" fontAlgn="base" hangingPunct="1">
        <a:spcBef>
          <a:spcPct val="0"/>
        </a:spcBef>
        <a:spcAft>
          <a:spcPct val="0"/>
        </a:spcAft>
        <a:defRPr sz="3200" b="1">
          <a:solidFill>
            <a:srgbClr val="CD0921"/>
          </a:solidFill>
          <a:latin typeface="Arial" charset="0"/>
        </a:defRPr>
      </a:lvl2pPr>
      <a:lvl3pPr algn="l" rtl="0" eaLnBrk="1" fontAlgn="base" hangingPunct="1">
        <a:spcBef>
          <a:spcPct val="0"/>
        </a:spcBef>
        <a:spcAft>
          <a:spcPct val="0"/>
        </a:spcAft>
        <a:defRPr sz="3200" b="1">
          <a:solidFill>
            <a:srgbClr val="CD0921"/>
          </a:solidFill>
          <a:latin typeface="Arial" charset="0"/>
        </a:defRPr>
      </a:lvl3pPr>
      <a:lvl4pPr algn="l" rtl="0" eaLnBrk="1" fontAlgn="base" hangingPunct="1">
        <a:spcBef>
          <a:spcPct val="0"/>
        </a:spcBef>
        <a:spcAft>
          <a:spcPct val="0"/>
        </a:spcAft>
        <a:defRPr sz="3200" b="1">
          <a:solidFill>
            <a:srgbClr val="CD0921"/>
          </a:solidFill>
          <a:latin typeface="Arial" charset="0"/>
        </a:defRPr>
      </a:lvl4pPr>
      <a:lvl5pPr algn="l" rtl="0" eaLnBrk="1" fontAlgn="base" hangingPunct="1">
        <a:spcBef>
          <a:spcPct val="0"/>
        </a:spcBef>
        <a:spcAft>
          <a:spcPct val="0"/>
        </a:spcAft>
        <a:defRPr sz="3200" b="1">
          <a:solidFill>
            <a:srgbClr val="CD0921"/>
          </a:solidFill>
          <a:latin typeface="Arial" charset="0"/>
        </a:defRPr>
      </a:lvl5pPr>
      <a:lvl6pPr marL="457200" algn="l" rtl="0" eaLnBrk="1" fontAlgn="base" hangingPunct="1">
        <a:spcBef>
          <a:spcPct val="0"/>
        </a:spcBef>
        <a:spcAft>
          <a:spcPct val="0"/>
        </a:spcAft>
        <a:defRPr sz="3200" b="1">
          <a:solidFill>
            <a:srgbClr val="CD0921"/>
          </a:solidFill>
          <a:latin typeface="Arial" charset="0"/>
        </a:defRPr>
      </a:lvl6pPr>
      <a:lvl7pPr marL="914400" algn="l" rtl="0" eaLnBrk="1" fontAlgn="base" hangingPunct="1">
        <a:spcBef>
          <a:spcPct val="0"/>
        </a:spcBef>
        <a:spcAft>
          <a:spcPct val="0"/>
        </a:spcAft>
        <a:defRPr sz="3200" b="1">
          <a:solidFill>
            <a:srgbClr val="CD0921"/>
          </a:solidFill>
          <a:latin typeface="Arial" charset="0"/>
        </a:defRPr>
      </a:lvl7pPr>
      <a:lvl8pPr marL="1371600" algn="l" rtl="0" eaLnBrk="1" fontAlgn="base" hangingPunct="1">
        <a:spcBef>
          <a:spcPct val="0"/>
        </a:spcBef>
        <a:spcAft>
          <a:spcPct val="0"/>
        </a:spcAft>
        <a:defRPr sz="3200" b="1">
          <a:solidFill>
            <a:srgbClr val="CD0921"/>
          </a:solidFill>
          <a:latin typeface="Arial" charset="0"/>
        </a:defRPr>
      </a:lvl8pPr>
      <a:lvl9pPr marL="1828800" algn="l" rtl="0" eaLnBrk="1" fontAlgn="base" hangingPunct="1">
        <a:spcBef>
          <a:spcPct val="0"/>
        </a:spcBef>
        <a:spcAft>
          <a:spcPct val="0"/>
        </a:spcAft>
        <a:defRPr sz="3200" b="1">
          <a:solidFill>
            <a:srgbClr val="CD0921"/>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27ED9C8-F09A-4D9E-BEC0-4725162E21FF}" type="datetimeFigureOut">
              <a:rPr lang="en-US" smtClean="0"/>
              <a:t>12/15/2020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72778137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hyperlink" Target="https://www.gov.uk/government/publications/covid-19-stay-at-home-guidance/stay-at-home-guidance-for-households-with-possible-coronavirus-covid-19-infection" TargetMode="Externa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35.xml"/><Relationship Id="rId5" Type="http://schemas.openxmlformats.org/officeDocument/2006/relationships/image" Target="../media/image1.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0516f89e-246c-447b-bd77-ac67943b0857?pbi_source=PowerPoint" TargetMode="External"/><Relationship Id="rId2" Type="http://schemas.openxmlformats.org/officeDocument/2006/relationships/image" Target="../media/image4.png"/><Relationship Id="rId1" Type="http://schemas.openxmlformats.org/officeDocument/2006/relationships/slideLayout" Target="../slideLayouts/slideLayout5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52.xml"/><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hyperlink" Target="https://digital.nhs.uk/dashboards/progression-full-width" TargetMode="External"/><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p.powerbi.com/groups/me/reports/0516f89e-246c-447b-bd77-ac67943b0857/ReportSection961ecfcc2371e80a1f25?pbi_source=PowerPoint" TargetMode="External"/><Relationship Id="rId1" Type="http://schemas.openxmlformats.org/officeDocument/2006/relationships/slideLayout" Target="../slideLayouts/slideLayout5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35.xml"/><Relationship Id="rId5" Type="http://schemas.openxmlformats.org/officeDocument/2006/relationships/image" Target="../media/image1.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646707-1F1E-410E-ABA0-0E4AA93F6506}"/>
              </a:ext>
            </a:extLst>
          </p:cNvPr>
          <p:cNvSpPr>
            <a:spLocks noGrp="1"/>
          </p:cNvSpPr>
          <p:nvPr>
            <p:ph type="body" sz="quarter" idx="10"/>
          </p:nvPr>
        </p:nvSpPr>
        <p:spPr>
          <a:xfrm>
            <a:off x="611188" y="5085184"/>
            <a:ext cx="5472980" cy="1440159"/>
          </a:xfrm>
        </p:spPr>
        <p:txBody>
          <a:bodyPr/>
          <a:lstStyle/>
          <a:p>
            <a:r>
              <a:rPr lang="en-GB" sz="4800" dirty="0"/>
              <a:t>Headteacher Briefing 15.12.20</a:t>
            </a:r>
          </a:p>
        </p:txBody>
      </p:sp>
    </p:spTree>
    <p:extLst>
      <p:ext uri="{BB962C8B-B14F-4D97-AF65-F5344CB8AC3E}">
        <p14:creationId xmlns:p14="http://schemas.microsoft.com/office/powerpoint/2010/main" val="457842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9D6F-656A-48E3-AE61-71901B1F58D5}"/>
              </a:ext>
            </a:extLst>
          </p:cNvPr>
          <p:cNvSpPr>
            <a:spLocks noGrp="1"/>
          </p:cNvSpPr>
          <p:nvPr>
            <p:ph type="title"/>
          </p:nvPr>
        </p:nvSpPr>
        <p:spPr/>
        <p:txBody>
          <a:bodyPr/>
          <a:lstStyle/>
          <a:p>
            <a:r>
              <a:rPr lang="en-GB" dirty="0"/>
              <a:t>Change to self isolation guidance for contacts </a:t>
            </a:r>
          </a:p>
        </p:txBody>
      </p:sp>
      <p:sp>
        <p:nvSpPr>
          <p:cNvPr id="3" name="Content Placeholder 2">
            <a:extLst>
              <a:ext uri="{FF2B5EF4-FFF2-40B4-BE49-F238E27FC236}">
                <a16:creationId xmlns:a16="http://schemas.microsoft.com/office/drawing/2014/main" id="{62C24397-0907-4263-985D-01DA2738C59E}"/>
              </a:ext>
            </a:extLst>
          </p:cNvPr>
          <p:cNvSpPr>
            <a:spLocks noGrp="1"/>
          </p:cNvSpPr>
          <p:nvPr>
            <p:ph idx="1"/>
          </p:nvPr>
        </p:nvSpPr>
        <p:spPr/>
        <p:txBody>
          <a:bodyPr/>
          <a:lstStyle/>
          <a:p>
            <a:r>
              <a:rPr lang="en-GB" dirty="0"/>
              <a:t>Changed from 14 days to 10 days for contacts of confirmed cases.</a:t>
            </a:r>
          </a:p>
          <a:p>
            <a:pPr marL="0" indent="0">
              <a:buNone/>
            </a:pPr>
            <a:r>
              <a:rPr lang="en-GB" sz="2000" dirty="0"/>
              <a:t>‘Your isolation period includes the day your symptoms started (or the day your test was taken if you do not have symptoms), and the next 10 full days. This means that if, for example, your symptoms started at any time on the 15th of the month (or if you did not have symptoms but your first positive COVID-19 test was taken on the 15th), your isolation period ends at 23:59 hrs on the 25</a:t>
            </a:r>
            <a:r>
              <a:rPr lang="en-GB" sz="2000" baseline="30000" dirty="0"/>
              <a:t>th</a:t>
            </a:r>
            <a:r>
              <a:rPr lang="en-GB" sz="2000" dirty="0"/>
              <a:t>’.</a:t>
            </a:r>
          </a:p>
          <a:p>
            <a:pPr marL="0" indent="0">
              <a:buNone/>
            </a:pPr>
            <a:endParaRPr lang="en-GB" sz="2000" dirty="0"/>
          </a:p>
          <a:p>
            <a:pPr marL="0" indent="0">
              <a:buNone/>
            </a:pPr>
            <a:r>
              <a:rPr lang="en-GB" sz="2000" dirty="0">
                <a:hlinkClick r:id="rId2"/>
              </a:rPr>
              <a:t>https://www.gov.uk/government/publications/covid-19-stay-at-home-guidance/stay-at-home-guidance-for-households-with-possible-coronavirus-covid-19-infection</a:t>
            </a:r>
            <a:r>
              <a:rPr lang="en-GB" sz="2000" dirty="0"/>
              <a:t> </a:t>
            </a:r>
          </a:p>
        </p:txBody>
      </p:sp>
    </p:spTree>
    <p:extLst>
      <p:ext uri="{BB962C8B-B14F-4D97-AF65-F5344CB8AC3E}">
        <p14:creationId xmlns:p14="http://schemas.microsoft.com/office/powerpoint/2010/main" val="344415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C6F7-DA38-4A7F-98EC-777E304258B1}"/>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02C78729-408E-4236-900F-5EF1C3F5E484}"/>
              </a:ext>
            </a:extLst>
          </p:cNvPr>
          <p:cNvSpPr>
            <a:spLocks noGrp="1"/>
          </p:cNvSpPr>
          <p:nvPr>
            <p:ph idx="1"/>
          </p:nvPr>
        </p:nvSpPr>
        <p:spPr/>
        <p:txBody>
          <a:bodyPr/>
          <a:lstStyle/>
          <a:p>
            <a:r>
              <a:rPr lang="en-GB" dirty="0"/>
              <a:t>Widespread community testing – plans to roll out.</a:t>
            </a:r>
          </a:p>
          <a:p>
            <a:r>
              <a:rPr lang="en-GB" dirty="0"/>
              <a:t>Number of sites identified.</a:t>
            </a:r>
          </a:p>
          <a:p>
            <a:r>
              <a:rPr lang="en-GB" dirty="0"/>
              <a:t>Discussions regarding which year groups this should focus on.  </a:t>
            </a:r>
          </a:p>
          <a:p>
            <a:pPr marL="0" indent="0">
              <a:buNone/>
            </a:pPr>
            <a:endParaRPr lang="en-GB" dirty="0"/>
          </a:p>
        </p:txBody>
      </p:sp>
    </p:spTree>
    <p:extLst>
      <p:ext uri="{BB962C8B-B14F-4D97-AF65-F5344CB8AC3E}">
        <p14:creationId xmlns:p14="http://schemas.microsoft.com/office/powerpoint/2010/main" val="2213626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F783-F772-4161-8322-C685659F5ADE}"/>
              </a:ext>
            </a:extLst>
          </p:cNvPr>
          <p:cNvSpPr>
            <a:spLocks noGrp="1"/>
          </p:cNvSpPr>
          <p:nvPr>
            <p:ph type="title"/>
          </p:nvPr>
        </p:nvSpPr>
        <p:spPr/>
        <p:txBody>
          <a:bodyPr/>
          <a:lstStyle/>
          <a:p>
            <a:r>
              <a:rPr lang="en-GB" dirty="0"/>
              <a:t>Contact tracing over the holidays</a:t>
            </a:r>
          </a:p>
        </p:txBody>
      </p:sp>
      <p:sp>
        <p:nvSpPr>
          <p:cNvPr id="3" name="Content Placeholder 2">
            <a:extLst>
              <a:ext uri="{FF2B5EF4-FFF2-40B4-BE49-F238E27FC236}">
                <a16:creationId xmlns:a16="http://schemas.microsoft.com/office/drawing/2014/main" id="{12B591B0-EBDC-41BA-B7E5-1AC67D5E68C3}"/>
              </a:ext>
            </a:extLst>
          </p:cNvPr>
          <p:cNvSpPr>
            <a:spLocks noGrp="1"/>
          </p:cNvSpPr>
          <p:nvPr>
            <p:ph idx="1"/>
          </p:nvPr>
        </p:nvSpPr>
        <p:spPr/>
        <p:txBody>
          <a:bodyPr/>
          <a:lstStyle/>
          <a:p>
            <a:pPr marL="0" indent="0">
              <a:buNone/>
            </a:pPr>
            <a:r>
              <a:rPr lang="en-GB" dirty="0"/>
              <a:t>From the Department of Education</a:t>
            </a:r>
          </a:p>
          <a:p>
            <a:pPr marL="0" indent="0">
              <a:buNone/>
            </a:pPr>
            <a:r>
              <a:rPr lang="en-GB" sz="2000" dirty="0"/>
              <a:t>Public Health England has agreed a 6 day window after the final day of teaching in which schools and further education providers are asked to remain contactable so they can assist with contact tracing where necessary. This will allow enough time for positive coronavirus (COVID-19) cases to be identified and confirmed by a test and for relevant contacts in the education setting to be traced. We are clear that beyond 6 days after the final day of teaching, school and further education staff are not asked to play a role in any contact tracing. </a:t>
            </a:r>
          </a:p>
        </p:txBody>
      </p:sp>
    </p:spTree>
    <p:extLst>
      <p:ext uri="{BB962C8B-B14F-4D97-AF65-F5344CB8AC3E}">
        <p14:creationId xmlns:p14="http://schemas.microsoft.com/office/powerpoint/2010/main" val="1869082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86298-6C2B-47B0-81BC-69F082467B97}"/>
              </a:ext>
            </a:extLst>
          </p:cNvPr>
          <p:cNvSpPr>
            <a:spLocks noGrp="1"/>
          </p:cNvSpPr>
          <p:nvPr>
            <p:ph type="title"/>
          </p:nvPr>
        </p:nvSpPr>
        <p:spPr/>
        <p:txBody>
          <a:bodyPr/>
          <a:lstStyle/>
          <a:p>
            <a:r>
              <a:rPr lang="en-GB" dirty="0"/>
              <a:t>National Childhood Measurement Programme</a:t>
            </a:r>
          </a:p>
        </p:txBody>
      </p:sp>
      <p:sp>
        <p:nvSpPr>
          <p:cNvPr id="3" name="Content Placeholder 2">
            <a:extLst>
              <a:ext uri="{FF2B5EF4-FFF2-40B4-BE49-F238E27FC236}">
                <a16:creationId xmlns:a16="http://schemas.microsoft.com/office/drawing/2014/main" id="{E5CE8A5A-F434-4A09-973E-0AD7CC804DB6}"/>
              </a:ext>
            </a:extLst>
          </p:cNvPr>
          <p:cNvSpPr>
            <a:spLocks noGrp="1"/>
          </p:cNvSpPr>
          <p:nvPr>
            <p:ph idx="1"/>
          </p:nvPr>
        </p:nvSpPr>
        <p:spPr/>
        <p:txBody>
          <a:bodyPr/>
          <a:lstStyle/>
          <a:p>
            <a:r>
              <a:rPr lang="en-GB" dirty="0"/>
              <a:t>Ceased when schools closed in March</a:t>
            </a:r>
          </a:p>
          <a:p>
            <a:r>
              <a:rPr lang="en-GB" dirty="0"/>
              <a:t>Resume in 2021</a:t>
            </a:r>
          </a:p>
          <a:p>
            <a:r>
              <a:rPr lang="en-GB" dirty="0"/>
              <a:t>North Middlesex University Hospital (new provider of Health Visiting and School Nursing Service) currently in planning phase.</a:t>
            </a:r>
          </a:p>
          <a:p>
            <a:r>
              <a:rPr lang="en-GB" dirty="0"/>
              <a:t>NMUH will contact schools in Jan.</a:t>
            </a:r>
          </a:p>
        </p:txBody>
      </p:sp>
    </p:spTree>
    <p:extLst>
      <p:ext uri="{BB962C8B-B14F-4D97-AF65-F5344CB8AC3E}">
        <p14:creationId xmlns:p14="http://schemas.microsoft.com/office/powerpoint/2010/main" val="4228160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8E39-037B-47DB-A97A-E8195D6018F7}"/>
              </a:ext>
            </a:extLst>
          </p:cNvPr>
          <p:cNvSpPr>
            <a:spLocks noGrp="1"/>
          </p:cNvSpPr>
          <p:nvPr>
            <p:ph type="title"/>
          </p:nvPr>
        </p:nvSpPr>
        <p:spPr/>
        <p:txBody>
          <a:bodyPr/>
          <a:lstStyle/>
          <a:p>
            <a:r>
              <a:rPr lang="en-GB" dirty="0"/>
              <a:t>Flu vaccine </a:t>
            </a:r>
          </a:p>
        </p:txBody>
      </p:sp>
      <p:sp>
        <p:nvSpPr>
          <p:cNvPr id="3" name="Content Placeholder 2">
            <a:extLst>
              <a:ext uri="{FF2B5EF4-FFF2-40B4-BE49-F238E27FC236}">
                <a16:creationId xmlns:a16="http://schemas.microsoft.com/office/drawing/2014/main" id="{124E3374-04BB-4EC7-B4BF-32B6F67D0EDF}"/>
              </a:ext>
            </a:extLst>
          </p:cNvPr>
          <p:cNvSpPr>
            <a:spLocks noGrp="1"/>
          </p:cNvSpPr>
          <p:nvPr>
            <p:ph idx="1"/>
          </p:nvPr>
        </p:nvSpPr>
        <p:spPr/>
        <p:txBody>
          <a:bodyPr/>
          <a:lstStyle/>
          <a:p>
            <a:r>
              <a:rPr lang="en-GB" dirty="0"/>
              <a:t>Just under 100% offered</a:t>
            </a:r>
          </a:p>
          <a:p>
            <a:r>
              <a:rPr lang="en-GB" dirty="0"/>
              <a:t>Between 40-45% uptake</a:t>
            </a:r>
          </a:p>
          <a:p>
            <a:r>
              <a:rPr lang="en-GB" dirty="0"/>
              <a:t>Nos non returned consent forms </a:t>
            </a:r>
          </a:p>
          <a:p>
            <a:r>
              <a:rPr lang="en-GB" dirty="0"/>
              <a:t>Year </a:t>
            </a:r>
            <a:r>
              <a:rPr lang="en-GB" dirty="0" err="1"/>
              <a:t>Grps</a:t>
            </a:r>
            <a:r>
              <a:rPr lang="en-GB" dirty="0"/>
              <a:t>/ individuals in isolation</a:t>
            </a:r>
          </a:p>
          <a:p>
            <a:r>
              <a:rPr lang="en-GB" dirty="0"/>
              <a:t>Catch up clinics</a:t>
            </a:r>
          </a:p>
          <a:p>
            <a:pPr marL="0" indent="0">
              <a:buNone/>
            </a:pPr>
            <a:endParaRPr lang="en-GB" dirty="0"/>
          </a:p>
        </p:txBody>
      </p:sp>
    </p:spTree>
    <p:extLst>
      <p:ext uri="{BB962C8B-B14F-4D97-AF65-F5344CB8AC3E}">
        <p14:creationId xmlns:p14="http://schemas.microsoft.com/office/powerpoint/2010/main" val="3607336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1EC8D-166B-4EDA-89EE-F619B9A4D264}"/>
              </a:ext>
            </a:extLst>
          </p:cNvPr>
          <p:cNvSpPr>
            <a:spLocks noGrp="1"/>
          </p:cNvSpPr>
          <p:nvPr>
            <p:ph type="title"/>
          </p:nvPr>
        </p:nvSpPr>
        <p:spPr/>
        <p:txBody>
          <a:bodyPr/>
          <a:lstStyle/>
          <a:p>
            <a:r>
              <a:rPr lang="en-GB" dirty="0"/>
              <a:t>E consent</a:t>
            </a:r>
          </a:p>
        </p:txBody>
      </p:sp>
      <p:sp>
        <p:nvSpPr>
          <p:cNvPr id="3" name="Content Placeholder 2">
            <a:extLst>
              <a:ext uri="{FF2B5EF4-FFF2-40B4-BE49-F238E27FC236}">
                <a16:creationId xmlns:a16="http://schemas.microsoft.com/office/drawing/2014/main" id="{12AE15E9-AFFB-4F1D-99AC-151F9BC07FDB}"/>
              </a:ext>
            </a:extLst>
          </p:cNvPr>
          <p:cNvSpPr>
            <a:spLocks noGrp="1"/>
          </p:cNvSpPr>
          <p:nvPr>
            <p:ph idx="1"/>
          </p:nvPr>
        </p:nvSpPr>
        <p:spPr/>
        <p:txBody>
          <a:bodyPr/>
          <a:lstStyle/>
          <a:p>
            <a:r>
              <a:rPr lang="en-GB" sz="2000" dirty="0"/>
              <a:t>Parents and young people in Enfield can give e-consent for their children’s school-based immunisations from the start of 2021 as Barnet, Enfield and Haringey NHS mental health trust introduces a new online consent system.</a:t>
            </a:r>
          </a:p>
          <a:p>
            <a:r>
              <a:rPr lang="en-GB" sz="2000" dirty="0"/>
              <a:t>quicker and easier for schools, families and nurses.</a:t>
            </a:r>
          </a:p>
          <a:p>
            <a:r>
              <a:rPr lang="en-GB" sz="2000" dirty="0"/>
              <a:t>Schools will be asked to send parents the e-consent form that can be completed online on any platform including mobile phone, tablet or computer. </a:t>
            </a:r>
          </a:p>
          <a:p>
            <a:r>
              <a:rPr lang="en-GB" sz="2000" dirty="0"/>
              <a:t>Dr Mo </a:t>
            </a:r>
            <a:r>
              <a:rPr lang="en-GB" sz="2000" dirty="0" err="1"/>
              <a:t>Abedi</a:t>
            </a:r>
            <a:r>
              <a:rPr lang="en-GB" sz="2000" dirty="0"/>
              <a:t>, ECS Clinical Director, says: “We are really pleased to be offering parents in Enfield the chance to give e-consent for their children’s immunisations.’’</a:t>
            </a:r>
          </a:p>
          <a:p>
            <a:r>
              <a:rPr lang="en-GB" sz="2000" dirty="0"/>
              <a:t>The process is safe and secure, and is much easier and simpler for families to complete compared to the previous paper forms.</a:t>
            </a:r>
          </a:p>
          <a:p>
            <a:r>
              <a:rPr lang="en-GB" sz="2000" dirty="0"/>
              <a:t>E Consents will be launched for young people having the HPV vaccination in January.</a:t>
            </a:r>
          </a:p>
          <a:p>
            <a:endParaRPr lang="en-GB" dirty="0"/>
          </a:p>
        </p:txBody>
      </p:sp>
    </p:spTree>
    <p:extLst>
      <p:ext uri="{BB962C8B-B14F-4D97-AF65-F5344CB8AC3E}">
        <p14:creationId xmlns:p14="http://schemas.microsoft.com/office/powerpoint/2010/main" val="2392032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4" name="Rectangle 36"/>
          <p:cNvSpPr>
            <a:spLocks noChangeArrowheads="1"/>
          </p:cNvSpPr>
          <p:nvPr/>
        </p:nvSpPr>
        <p:spPr bwMode="auto">
          <a:xfrm>
            <a:off x="8302625" y="5826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a:ea typeface="+mn-ea"/>
              <a:cs typeface="+mn-cs"/>
            </a:endParaRPr>
          </a:p>
        </p:txBody>
      </p:sp>
      <p:pic>
        <p:nvPicPr>
          <p:cNvPr id="2085"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extLst>
            <a:ext uri="{909E8E84-426E-40DD-AFC4-6F175D3DCCD1}">
              <a14:hiddenFill xmlns:a14="http://schemas.microsoft.com/office/drawing/2010/main">
                <a:solidFill>
                  <a:srgbClr val="FFFFFF"/>
                </a:solidFill>
              </a14:hiddenFill>
            </a:ext>
          </a:extLst>
        </p:spPr>
      </p:pic>
      <p:sp>
        <p:nvSpPr>
          <p:cNvPr id="2086" name="Rectangle 38"/>
          <p:cNvSpPr>
            <a:spLocks noGrp="1" noChangeArrowheads="1"/>
          </p:cNvSpPr>
          <p:nvPr/>
        </p:nvSpPr>
        <p:spPr bwMode="auto">
          <a:xfrm>
            <a:off x="685800" y="1676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5600" b="1" i="0" u="none" strike="noStrike" kern="1200" cap="none" spc="0" normalizeH="0" baseline="0" noProof="0" dirty="0">
                <a:ln>
                  <a:noFill/>
                </a:ln>
                <a:solidFill>
                  <a:srgbClr val="D52B1E"/>
                </a:solidFill>
                <a:effectLst/>
                <a:uLnTx/>
                <a:uFillTx/>
                <a:latin typeface="Arial" charset="0"/>
                <a:ea typeface="+mn-ea"/>
                <a:cs typeface="+mn-cs"/>
              </a:rPr>
              <a:t>Data Protection Service</a:t>
            </a:r>
            <a:endParaRPr kumimoji="0" lang="en-US" sz="44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087" name="Rectangle 39"/>
          <p:cNvSpPr>
            <a:spLocks noGrp="1" noChangeArrowheads="1"/>
          </p:cNvSpPr>
          <p:nvPr/>
        </p:nvSpPr>
        <p:spPr bwMode="auto">
          <a:xfrm>
            <a:off x="1371600" y="3124200"/>
            <a:ext cx="6400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rial" charset="0"/>
                <a:ea typeface="+mn-ea"/>
                <a:cs typeface="+mn-cs"/>
              </a:rPr>
              <a:t>Martin Sanders </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rial" charset="0"/>
                <a:ea typeface="+mn-ea"/>
                <a:cs typeface="+mn-cs"/>
              </a:rPr>
              <a:t>Head of Service Management and Governance</a:t>
            </a:r>
          </a:p>
        </p:txBody>
      </p:sp>
      <p:sp>
        <p:nvSpPr>
          <p:cNvPr id="2089" name="Rectangle 41"/>
          <p:cNvSpPr>
            <a:spLocks noChangeArrowheads="1"/>
          </p:cNvSpPr>
          <p:nvPr/>
        </p:nvSpPr>
        <p:spPr bwMode="auto">
          <a:xfrm>
            <a:off x="152400" y="6184900"/>
            <a:ext cx="243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900" b="1" i="0" u="none" strike="noStrike" kern="1200" cap="none" spc="0" normalizeH="0" baseline="0" noProof="0">
                <a:ln>
                  <a:noFill/>
                </a:ln>
                <a:solidFill>
                  <a:srgbClr val="D52B1E"/>
                </a:solidFill>
                <a:effectLst/>
                <a:uLnTx/>
                <a:uFillTx/>
                <a:latin typeface="Arial" charset="0"/>
                <a:ea typeface="+mn-ea"/>
                <a:cs typeface="+mn-cs"/>
              </a:rPr>
              <a:t>www.enfield.gov.uk</a:t>
            </a:r>
          </a:p>
        </p:txBody>
      </p:sp>
      <p:sp>
        <p:nvSpPr>
          <p:cNvPr id="2090" name="Rectangle 42"/>
          <p:cNvSpPr>
            <a:spLocks noChangeArrowheads="1"/>
          </p:cNvSpPr>
          <p:nvPr/>
        </p:nvSpPr>
        <p:spPr bwMode="auto">
          <a:xfrm>
            <a:off x="3581400" y="5867400"/>
            <a:ext cx="191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D52B1E"/>
                </a:solidFill>
                <a:effectLst/>
                <a:uLnTx/>
                <a:uFillTx/>
                <a:latin typeface="Arial" charset="0"/>
                <a:ea typeface="+mn-ea"/>
                <a:cs typeface="+mn-cs"/>
              </a:rPr>
              <a:t>Striving for excellence</a:t>
            </a:r>
          </a:p>
        </p:txBody>
      </p:sp>
      <p:pic>
        <p:nvPicPr>
          <p:cNvPr id="2091"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8888" y="6172200"/>
            <a:ext cx="1535112" cy="404813"/>
          </a:xfrm>
          <a:prstGeom prst="rect">
            <a:avLst/>
          </a:prstGeom>
          <a:noFill/>
          <a:extLst>
            <a:ext uri="{909E8E84-426E-40DD-AFC4-6F175D3DCCD1}">
              <a14:hiddenFill xmlns:a14="http://schemas.microsoft.com/office/drawing/2010/main">
                <a:solidFill>
                  <a:srgbClr val="FFFFFF"/>
                </a:solidFill>
              </a14:hiddenFill>
            </a:ext>
          </a:extLst>
        </p:spPr>
      </p:pic>
      <p:pic>
        <p:nvPicPr>
          <p:cNvPr id="2092"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7225" y="5638800"/>
            <a:ext cx="2133600" cy="1176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304800"/>
            <a:ext cx="8153400" cy="1143000"/>
          </a:xfrm>
        </p:spPr>
        <p:txBody>
          <a:bodyPr/>
          <a:lstStyle/>
          <a:p>
            <a:r>
              <a:rPr lang="en-GB" dirty="0"/>
              <a:t>Provision of Data Protection Service</a:t>
            </a:r>
          </a:p>
        </p:txBody>
      </p:sp>
      <p:sp>
        <p:nvSpPr>
          <p:cNvPr id="7171" name="Rectangle 3"/>
          <p:cNvSpPr>
            <a:spLocks noGrp="1" noChangeArrowheads="1"/>
          </p:cNvSpPr>
          <p:nvPr>
            <p:ph type="body" idx="1"/>
          </p:nvPr>
        </p:nvSpPr>
        <p:spPr>
          <a:xfrm>
            <a:off x="381000" y="1524000"/>
            <a:ext cx="8153400" cy="4497288"/>
          </a:xfrm>
        </p:spPr>
        <p:txBody>
          <a:bodyPr/>
          <a:lstStyle/>
          <a:p>
            <a:r>
              <a:rPr lang="en-GB" sz="1800" dirty="0"/>
              <a:t>The current Data Protection service is provided by Enfield Council</a:t>
            </a:r>
          </a:p>
          <a:p>
            <a:r>
              <a:rPr lang="en-GB" sz="1800" dirty="0"/>
              <a:t>Until 31/03/21, the council will continue to use Ex Cathedra Solutions to assist in providing the service</a:t>
            </a:r>
          </a:p>
          <a:p>
            <a:r>
              <a:rPr lang="en-GB" sz="1800" dirty="0"/>
              <a:t>The cost of the contract exceeds the budget we have even with the grant we receive for schools training</a:t>
            </a:r>
          </a:p>
          <a:p>
            <a:r>
              <a:rPr lang="en-GB" sz="1800" dirty="0"/>
              <a:t>The council has a full time permanent Data Protection Officer post and will be recruiting into that role between now and the end of March and will continue to provide the same services as now while controlling it’s cost</a:t>
            </a:r>
          </a:p>
          <a:p>
            <a:r>
              <a:rPr lang="en-GB" sz="1800" dirty="0"/>
              <a:t>Contact, training and raising issues will be through the same process as now (just a different person in the role)</a:t>
            </a:r>
          </a:p>
          <a:p>
            <a:r>
              <a:rPr lang="en-GB" sz="1800" dirty="0"/>
              <a:t>We are improving both our Information Governance and Cyber Security Training to align with Data Protection including on line training to increase standards and service provided</a:t>
            </a:r>
          </a:p>
          <a:p>
            <a:r>
              <a:rPr lang="en-GB" sz="1800" dirty="0"/>
              <a:t>Our Information Governance and Security Teams are now in place</a:t>
            </a:r>
          </a:p>
          <a:p>
            <a:endParaRPr lang="en-GB" sz="2000" dirty="0"/>
          </a:p>
          <a:p>
            <a:endParaRPr lang="en-GB" sz="2000" dirty="0"/>
          </a:p>
          <a:p>
            <a:endParaRPr lang="en-GB"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 calcmode="lin" valueType="num">
                                      <p:cBhvr additive="base">
                                        <p:cTn id="31"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71">
                                            <p:txEl>
                                              <p:pRg st="5" end="5"/>
                                            </p:txEl>
                                          </p:spTgt>
                                        </p:tgtEl>
                                        <p:attrNameLst>
                                          <p:attrName>style.visibility</p:attrName>
                                        </p:attrNameLst>
                                      </p:cBhvr>
                                      <p:to>
                                        <p:strVal val="visible"/>
                                      </p:to>
                                    </p:set>
                                    <p:anim calcmode="lin" valueType="num">
                                      <p:cBhvr additive="base">
                                        <p:cTn id="37"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171">
                                            <p:txEl>
                                              <p:pRg st="6" end="6"/>
                                            </p:txEl>
                                          </p:spTgt>
                                        </p:tgtEl>
                                        <p:attrNameLst>
                                          <p:attrName>style.visibility</p:attrName>
                                        </p:attrNameLst>
                                      </p:cBhvr>
                                      <p:to>
                                        <p:strVal val="visible"/>
                                      </p:to>
                                    </p:set>
                                    <p:anim calcmode="lin" valueType="num">
                                      <p:cBhvr additive="base">
                                        <p:cTn id="43"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304800"/>
            <a:ext cx="8153400" cy="1143000"/>
          </a:xfrm>
        </p:spPr>
        <p:txBody>
          <a:bodyPr/>
          <a:lstStyle/>
          <a:p>
            <a:pPr algn="ctr"/>
            <a:r>
              <a:rPr lang="en-GB" dirty="0"/>
              <a:t>THANK YOU !!!</a:t>
            </a:r>
          </a:p>
        </p:txBody>
      </p:sp>
      <p:sp>
        <p:nvSpPr>
          <p:cNvPr id="7171" name="Rectangle 3"/>
          <p:cNvSpPr>
            <a:spLocks noGrp="1" noChangeArrowheads="1"/>
          </p:cNvSpPr>
          <p:nvPr>
            <p:ph type="body" idx="1"/>
          </p:nvPr>
        </p:nvSpPr>
        <p:spPr>
          <a:xfrm>
            <a:off x="381000" y="1052736"/>
            <a:ext cx="8153400" cy="5040560"/>
          </a:xfrm>
        </p:spPr>
        <p:txBody>
          <a:bodyPr/>
          <a:lstStyle/>
          <a:p>
            <a:pPr marL="0" indent="0">
              <a:buNone/>
            </a:pPr>
            <a:r>
              <a:rPr lang="en-GB" sz="1800" dirty="0"/>
              <a:t>If you can keep your head when all about you</a:t>
            </a:r>
            <a:br>
              <a:rPr lang="en-GB" sz="1800" dirty="0"/>
            </a:br>
            <a:r>
              <a:rPr lang="en-GB" sz="1800" dirty="0"/>
              <a:t>Are losing theirs and blaming it on you,</a:t>
            </a:r>
            <a:br>
              <a:rPr lang="en-GB" sz="1800" dirty="0"/>
            </a:br>
            <a:r>
              <a:rPr lang="en-GB" sz="1800" dirty="0"/>
              <a:t>If you can trust yourself when all men doubt you,</a:t>
            </a:r>
            <a:br>
              <a:rPr lang="en-GB" sz="1800" dirty="0"/>
            </a:br>
            <a:r>
              <a:rPr lang="en-GB" sz="1800" dirty="0"/>
              <a:t>But make allowance for their doubting too;</a:t>
            </a:r>
            <a:br>
              <a:rPr lang="en-GB" sz="1800" dirty="0"/>
            </a:br>
            <a:r>
              <a:rPr lang="en-GB" sz="1800" dirty="0"/>
              <a:t>If you can wait and not be tired by waiting,</a:t>
            </a:r>
            <a:br>
              <a:rPr lang="en-GB" sz="1800" dirty="0"/>
            </a:br>
            <a:r>
              <a:rPr lang="en-GB" sz="1800" dirty="0"/>
              <a:t>Or being lied about, don’t deal in lies,</a:t>
            </a:r>
            <a:br>
              <a:rPr lang="en-GB" sz="1800" dirty="0"/>
            </a:br>
            <a:r>
              <a:rPr lang="en-GB" sz="1800" dirty="0"/>
              <a:t>Or being hated, don’t give way to hating,</a:t>
            </a:r>
            <a:br>
              <a:rPr lang="en-GB" sz="1800" dirty="0"/>
            </a:br>
            <a:r>
              <a:rPr lang="en-GB" sz="1800" dirty="0"/>
              <a:t>And yet don’t look too good, nor talk too wise:</a:t>
            </a:r>
          </a:p>
          <a:p>
            <a:pPr marL="0" indent="0">
              <a:buNone/>
            </a:pPr>
            <a:r>
              <a:rPr lang="en-GB" sz="1800" dirty="0"/>
              <a:t>-----------------------------------------------------------</a:t>
            </a:r>
          </a:p>
          <a:p>
            <a:pPr marL="0" indent="0">
              <a:buNone/>
            </a:pPr>
            <a:r>
              <a:rPr lang="en-GB" sz="1800" dirty="0">
                <a:solidFill>
                  <a:srgbClr val="000000"/>
                </a:solidFill>
                <a:latin typeface="vag"/>
              </a:rPr>
              <a:t>If you can talk with crowds and keep your virtue,</a:t>
            </a:r>
            <a:br>
              <a:rPr lang="en-GB" sz="1800" dirty="0"/>
            </a:br>
            <a:r>
              <a:rPr lang="en-GB" sz="1800" dirty="0">
                <a:solidFill>
                  <a:srgbClr val="000000"/>
                </a:solidFill>
                <a:latin typeface="vag"/>
              </a:rPr>
              <a:t>Or walk with Kings – nor lose the common touch,</a:t>
            </a:r>
            <a:br>
              <a:rPr lang="en-GB" sz="1800" dirty="0"/>
            </a:br>
            <a:r>
              <a:rPr lang="en-GB" sz="1800" dirty="0">
                <a:solidFill>
                  <a:srgbClr val="000000"/>
                </a:solidFill>
                <a:latin typeface="vag"/>
              </a:rPr>
              <a:t>if neither foes nor loving friends can hurt you,</a:t>
            </a:r>
            <a:br>
              <a:rPr lang="en-GB" sz="1800" dirty="0"/>
            </a:br>
            <a:r>
              <a:rPr lang="en-GB" sz="1800" dirty="0">
                <a:solidFill>
                  <a:srgbClr val="000000"/>
                </a:solidFill>
                <a:latin typeface="vag"/>
              </a:rPr>
              <a:t>If all men count with you, but none too much;</a:t>
            </a:r>
            <a:br>
              <a:rPr lang="en-GB" sz="1800" dirty="0"/>
            </a:br>
            <a:r>
              <a:rPr lang="en-GB" sz="1800" dirty="0">
                <a:solidFill>
                  <a:srgbClr val="000000"/>
                </a:solidFill>
                <a:latin typeface="vag"/>
              </a:rPr>
              <a:t>If you can fill the unforgiving minute</a:t>
            </a:r>
            <a:br>
              <a:rPr lang="en-GB" sz="1800" dirty="0"/>
            </a:br>
            <a:r>
              <a:rPr lang="en-GB" sz="1800" dirty="0">
                <a:solidFill>
                  <a:srgbClr val="000000"/>
                </a:solidFill>
                <a:latin typeface="vag"/>
              </a:rPr>
              <a:t>With sixty seconds’ worth of distance run,</a:t>
            </a:r>
            <a:br>
              <a:rPr lang="en-GB" sz="1800" dirty="0"/>
            </a:br>
            <a:r>
              <a:rPr lang="en-GB" sz="1800" dirty="0">
                <a:solidFill>
                  <a:srgbClr val="000000"/>
                </a:solidFill>
                <a:latin typeface="vag"/>
              </a:rPr>
              <a:t>Yours is the Earth and everything that’s in it,</a:t>
            </a:r>
            <a:br>
              <a:rPr lang="en-GB" sz="1800" dirty="0"/>
            </a:br>
            <a:r>
              <a:rPr lang="en-GB" sz="1800" dirty="0">
                <a:solidFill>
                  <a:srgbClr val="000000"/>
                </a:solidFill>
                <a:latin typeface="vag"/>
              </a:rPr>
              <a:t>And – which is more – you’ll be a Man, my son!</a:t>
            </a:r>
            <a:endParaRPr lang="en-GB" sz="1800" dirty="0"/>
          </a:p>
          <a:p>
            <a:pPr marL="0" indent="0">
              <a:buNone/>
            </a:pPr>
            <a:endParaRPr lang="en-GB"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304800"/>
            <a:ext cx="8153400" cy="675928"/>
          </a:xfrm>
        </p:spPr>
        <p:txBody>
          <a:bodyPr/>
          <a:lstStyle/>
          <a:p>
            <a:pPr algn="ctr"/>
            <a:r>
              <a:rPr lang="en-GB" dirty="0"/>
              <a:t>AGENDA</a:t>
            </a:r>
          </a:p>
        </p:txBody>
      </p:sp>
      <p:sp>
        <p:nvSpPr>
          <p:cNvPr id="7171" name="Rectangle 3"/>
          <p:cNvSpPr>
            <a:spLocks noGrp="1" noChangeArrowheads="1"/>
          </p:cNvSpPr>
          <p:nvPr>
            <p:ph type="body" idx="1"/>
          </p:nvPr>
        </p:nvSpPr>
        <p:spPr>
          <a:xfrm>
            <a:off x="381000" y="1124744"/>
            <a:ext cx="8153400" cy="5428456"/>
          </a:xfrm>
        </p:spPr>
        <p:txBody>
          <a:bodyPr/>
          <a:lstStyle/>
          <a:p>
            <a:pPr marL="514350" indent="-514350">
              <a:buAutoNum type="romanLcParenR"/>
            </a:pPr>
            <a:r>
              <a:rPr lang="en-GB" sz="2400" dirty="0"/>
              <a:t>Xmas Welcome – Enfield Music Service</a:t>
            </a:r>
          </a:p>
          <a:p>
            <a:pPr marL="514350" indent="-514350">
              <a:buAutoNum type="romanLcParenR"/>
            </a:pPr>
            <a:r>
              <a:rPr lang="en-GB" sz="2400" dirty="0"/>
              <a:t>Headteacher representative feedback</a:t>
            </a:r>
          </a:p>
          <a:p>
            <a:pPr marL="0" indent="0">
              <a:buNone/>
            </a:pPr>
            <a:r>
              <a:rPr lang="en-GB" sz="2400" dirty="0"/>
              <a:t>iii) COVID19 update – Public health data: vaccinations: schools information </a:t>
            </a:r>
          </a:p>
          <a:p>
            <a:pPr marL="0" indent="0">
              <a:buNone/>
            </a:pPr>
            <a:r>
              <a:rPr lang="en-GB" sz="2400" dirty="0"/>
              <a:t>iv) Data Protection – moving forward</a:t>
            </a:r>
          </a:p>
          <a:p>
            <a:pPr marL="0" indent="0">
              <a:buNone/>
            </a:pPr>
            <a:r>
              <a:rPr lang="en-GB" sz="2400" dirty="0"/>
              <a:t>v) Inspection feedback – St Edmunds &amp; Tottenhall Infants</a:t>
            </a:r>
          </a:p>
          <a:p>
            <a:pPr marL="0" indent="0">
              <a:buNone/>
            </a:pPr>
            <a:r>
              <a:rPr lang="en-GB" sz="2400" dirty="0"/>
              <a:t>vi) AOB</a:t>
            </a:r>
          </a:p>
          <a:p>
            <a:r>
              <a:rPr lang="en-GB" sz="2400" dirty="0"/>
              <a:t>Winter hardship fund</a:t>
            </a:r>
          </a:p>
          <a:p>
            <a:r>
              <a:rPr lang="en-GB" sz="2400" dirty="0"/>
              <a:t>Ofsted next term (removal of Outstanding exemption)</a:t>
            </a:r>
          </a:p>
          <a:p>
            <a:r>
              <a:rPr lang="en-GB" sz="2400" dirty="0"/>
              <a:t>DfE funding</a:t>
            </a:r>
          </a:p>
          <a:p>
            <a:r>
              <a:rPr lang="en-GB" sz="2400" dirty="0"/>
              <a:t>Xmas LA cover arrangements</a:t>
            </a:r>
          </a:p>
          <a:p>
            <a:r>
              <a:rPr lang="en-GB" sz="2400" dirty="0"/>
              <a:t>Next briefing – 12</a:t>
            </a:r>
            <a:r>
              <a:rPr lang="en-GB" sz="2400" baseline="30000" dirty="0"/>
              <a:t>th</a:t>
            </a:r>
            <a:r>
              <a:rPr lang="en-GB" sz="2400" dirty="0"/>
              <a:t> January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326" y="1214710"/>
            <a:ext cx="7710351" cy="4524315"/>
          </a:xfrm>
          <a:prstGeom prst="rect">
            <a:avLst/>
          </a:prstGeom>
          <a:noFill/>
        </p:spPr>
        <p:txBody>
          <a:bodyPr wrap="square" rtlCol="0">
            <a:spAutoFit/>
          </a:bodyPr>
          <a:lstStyle/>
          <a:p>
            <a:pPr defTabSz="685800" eaLnBrk="1" fontAlgn="auto" hangingPunct="1">
              <a:spcBef>
                <a:spcPts val="0"/>
              </a:spcBef>
              <a:spcAft>
                <a:spcPts val="0"/>
              </a:spcAft>
            </a:pPr>
            <a:r>
              <a:rPr lang="en-GB" sz="1800" dirty="0">
                <a:solidFill>
                  <a:prstClr val="black"/>
                </a:solidFill>
                <a:latin typeface="Calibri" panose="020F0502020204030204"/>
              </a:rPr>
              <a:t>Primary Headteacher Representative – </a:t>
            </a:r>
            <a:r>
              <a:rPr lang="en-GB" sz="1800" b="1" dirty="0">
                <a:solidFill>
                  <a:prstClr val="black"/>
                </a:solidFill>
                <a:latin typeface="Calibri" panose="020F0502020204030204"/>
              </a:rPr>
              <a:t>Reflections since March</a:t>
            </a:r>
            <a:endParaRPr lang="en-GB" sz="1800" dirty="0">
              <a:solidFill>
                <a:prstClr val="black"/>
              </a:solidFill>
              <a:latin typeface="Calibri" panose="020F0502020204030204"/>
            </a:endParaRPr>
          </a:p>
          <a:p>
            <a:pPr defTabSz="685800" eaLnBrk="1" fontAlgn="auto" hangingPunct="1">
              <a:spcBef>
                <a:spcPts val="0"/>
              </a:spcBef>
              <a:spcAft>
                <a:spcPts val="0"/>
              </a:spcAft>
            </a:pPr>
            <a:endParaRPr lang="en-GB" sz="1350" dirty="0">
              <a:solidFill>
                <a:prstClr val="black"/>
              </a:solidFill>
              <a:latin typeface="Calibri" panose="020F0502020204030204"/>
            </a:endParaRPr>
          </a:p>
          <a:p>
            <a:pPr marL="214313" indent="-214313" defTabSz="685800" eaLnBrk="1" fontAlgn="auto" hangingPunct="1">
              <a:spcBef>
                <a:spcPts val="0"/>
              </a:spcBef>
              <a:spcAft>
                <a:spcPts val="0"/>
              </a:spcAft>
              <a:buFont typeface="Arial" panose="020B0604020202020204" pitchFamily="34" charset="0"/>
              <a:buChar char="•"/>
            </a:pPr>
            <a:r>
              <a:rPr lang="en-GB" sz="1350" dirty="0">
                <a:solidFill>
                  <a:prstClr val="black"/>
                </a:solidFill>
                <a:latin typeface="Calibri" panose="020F0502020204030204"/>
              </a:rPr>
              <a:t>The journey has been unprecedented – we have moved from one crisis to another</a:t>
            </a:r>
          </a:p>
          <a:p>
            <a:pPr defTabSz="685800" eaLnBrk="1" fontAlgn="auto" hangingPunct="1">
              <a:spcBef>
                <a:spcPts val="0"/>
              </a:spcBef>
              <a:spcAft>
                <a:spcPts val="0"/>
              </a:spcAft>
            </a:pPr>
            <a:r>
              <a:rPr lang="en-GB" sz="1350" dirty="0">
                <a:solidFill>
                  <a:prstClr val="black"/>
                </a:solidFill>
                <a:latin typeface="Calibri" panose="020F0502020204030204"/>
              </a:rPr>
              <a:t> </a:t>
            </a:r>
          </a:p>
          <a:p>
            <a:pPr marL="214313" indent="-214313" defTabSz="685800" eaLnBrk="1" fontAlgn="auto" hangingPunct="1">
              <a:spcBef>
                <a:spcPts val="0"/>
              </a:spcBef>
              <a:spcAft>
                <a:spcPts val="0"/>
              </a:spcAft>
              <a:buFont typeface="Arial" panose="020B0604020202020204" pitchFamily="34" charset="0"/>
              <a:buChar char="•"/>
            </a:pPr>
            <a:r>
              <a:rPr lang="en-GB" sz="1350" dirty="0">
                <a:solidFill>
                  <a:prstClr val="black"/>
                </a:solidFill>
                <a:latin typeface="Calibri" panose="020F0502020204030204"/>
              </a:rPr>
              <a:t>Typified by the questions I was asked to raise: </a:t>
            </a:r>
          </a:p>
          <a:p>
            <a:pPr defTabSz="685800" eaLnBrk="1" fontAlgn="auto" hangingPunct="1">
              <a:spcBef>
                <a:spcPts val="0"/>
              </a:spcBef>
              <a:spcAft>
                <a:spcPts val="0"/>
              </a:spcAft>
            </a:pPr>
            <a:endParaRPr lang="en-GB" sz="1350" dirty="0">
              <a:solidFill>
                <a:prstClr val="black"/>
              </a:solidFill>
              <a:latin typeface="Calibri" panose="020F0502020204030204"/>
            </a:endParaRPr>
          </a:p>
          <a:p>
            <a:pPr defTabSz="685800" eaLnBrk="1" fontAlgn="auto" hangingPunct="1">
              <a:spcBef>
                <a:spcPts val="0"/>
              </a:spcBef>
              <a:spcAft>
                <a:spcPts val="0"/>
              </a:spcAft>
            </a:pPr>
            <a:r>
              <a:rPr lang="en-GB" sz="1350" b="1" dirty="0">
                <a:solidFill>
                  <a:prstClr val="black"/>
                </a:solidFill>
                <a:latin typeface="Calibri" panose="020F0502020204030204"/>
              </a:rPr>
              <a:t>March: </a:t>
            </a:r>
            <a:r>
              <a:rPr lang="en-GB" sz="1350" i="1" dirty="0">
                <a:solidFill>
                  <a:prstClr val="black"/>
                </a:solidFill>
                <a:latin typeface="Calibri" panose="020F0502020204030204"/>
              </a:rPr>
              <a:t>What is a ‘bubble’?</a:t>
            </a:r>
          </a:p>
          <a:p>
            <a:pPr defTabSz="685800" eaLnBrk="1" fontAlgn="auto" hangingPunct="1">
              <a:spcBef>
                <a:spcPts val="0"/>
              </a:spcBef>
              <a:spcAft>
                <a:spcPts val="0"/>
              </a:spcAft>
            </a:pPr>
            <a:r>
              <a:rPr lang="en-GB" sz="1350" b="1" dirty="0">
                <a:solidFill>
                  <a:prstClr val="black"/>
                </a:solidFill>
                <a:latin typeface="Calibri" panose="020F0502020204030204"/>
              </a:rPr>
              <a:t>August: </a:t>
            </a:r>
            <a:r>
              <a:rPr lang="en-GB" sz="1350" i="1" dirty="0">
                <a:solidFill>
                  <a:prstClr val="black"/>
                </a:solidFill>
                <a:latin typeface="Calibri" panose="020F0502020204030204"/>
              </a:rPr>
              <a:t>Can we sing? </a:t>
            </a:r>
          </a:p>
          <a:p>
            <a:pPr defTabSz="685800" eaLnBrk="1" fontAlgn="auto" hangingPunct="1">
              <a:spcBef>
                <a:spcPts val="0"/>
              </a:spcBef>
              <a:spcAft>
                <a:spcPts val="0"/>
              </a:spcAft>
            </a:pPr>
            <a:r>
              <a:rPr lang="en-GB" sz="1350" b="1" dirty="0">
                <a:solidFill>
                  <a:prstClr val="black"/>
                </a:solidFill>
                <a:latin typeface="Calibri" panose="020F0502020204030204"/>
              </a:rPr>
              <a:t>November</a:t>
            </a:r>
            <a:r>
              <a:rPr lang="en-GB" sz="1350" dirty="0">
                <a:solidFill>
                  <a:prstClr val="black"/>
                </a:solidFill>
                <a:latin typeface="Calibri" panose="020F0502020204030204"/>
              </a:rPr>
              <a:t>: </a:t>
            </a:r>
            <a:r>
              <a:rPr lang="en-GB" sz="1350" i="1" dirty="0">
                <a:solidFill>
                  <a:prstClr val="black"/>
                </a:solidFill>
                <a:latin typeface="Calibri" panose="020F0502020204030204"/>
              </a:rPr>
              <a:t>When can we claim for all this money we have lost? </a:t>
            </a:r>
          </a:p>
          <a:p>
            <a:pPr defTabSz="685800" eaLnBrk="1" fontAlgn="auto" hangingPunct="1">
              <a:spcBef>
                <a:spcPts val="0"/>
              </a:spcBef>
              <a:spcAft>
                <a:spcPts val="0"/>
              </a:spcAft>
            </a:pPr>
            <a:r>
              <a:rPr lang="en-GB" sz="1350" b="1" dirty="0">
                <a:solidFill>
                  <a:prstClr val="black"/>
                </a:solidFill>
                <a:latin typeface="Calibri" panose="020F0502020204030204"/>
              </a:rPr>
              <a:t>December: </a:t>
            </a:r>
            <a:r>
              <a:rPr lang="en-GB" sz="1350" i="1" dirty="0">
                <a:solidFill>
                  <a:prstClr val="black"/>
                </a:solidFill>
                <a:latin typeface="Calibri" panose="020F0502020204030204"/>
              </a:rPr>
              <a:t>Why are we the government’s best track and tracers? </a:t>
            </a:r>
          </a:p>
          <a:p>
            <a:pPr defTabSz="685800" eaLnBrk="1" fontAlgn="auto" hangingPunct="1">
              <a:spcBef>
                <a:spcPts val="0"/>
              </a:spcBef>
              <a:spcAft>
                <a:spcPts val="0"/>
              </a:spcAft>
            </a:pPr>
            <a:endParaRPr lang="en-GB" sz="1350" dirty="0">
              <a:solidFill>
                <a:prstClr val="black"/>
              </a:solidFill>
              <a:latin typeface="Calibri" panose="020F0502020204030204"/>
            </a:endParaRPr>
          </a:p>
          <a:p>
            <a:pPr defTabSz="685800" eaLnBrk="1" fontAlgn="auto" hangingPunct="1">
              <a:spcBef>
                <a:spcPts val="0"/>
              </a:spcBef>
              <a:spcAft>
                <a:spcPts val="0"/>
              </a:spcAft>
            </a:pPr>
            <a:r>
              <a:rPr lang="en-GB" sz="1350" dirty="0">
                <a:solidFill>
                  <a:prstClr val="black"/>
                </a:solidFill>
                <a:latin typeface="Calibri" panose="020F0502020204030204"/>
              </a:rPr>
              <a:t>But, there have been positives:</a:t>
            </a:r>
          </a:p>
          <a:p>
            <a:pPr defTabSz="685800" eaLnBrk="1" fontAlgn="auto" hangingPunct="1">
              <a:spcBef>
                <a:spcPts val="0"/>
              </a:spcBef>
              <a:spcAft>
                <a:spcPts val="0"/>
              </a:spcAft>
            </a:pPr>
            <a:endParaRPr lang="en-GB" sz="1350" dirty="0">
              <a:solidFill>
                <a:prstClr val="black"/>
              </a:solidFill>
              <a:latin typeface="Calibri" panose="020F0502020204030204"/>
            </a:endParaRPr>
          </a:p>
          <a:p>
            <a:pPr marL="214313" indent="-214313" defTabSz="685800" eaLnBrk="1" fontAlgn="auto" hangingPunct="1">
              <a:spcBef>
                <a:spcPts val="0"/>
              </a:spcBef>
              <a:spcAft>
                <a:spcPts val="0"/>
              </a:spcAft>
              <a:buFont typeface="Arial" panose="020B0604020202020204" pitchFamily="34" charset="0"/>
              <a:buChar char="•"/>
            </a:pPr>
            <a:r>
              <a:rPr lang="en-GB" sz="1350" dirty="0">
                <a:solidFill>
                  <a:prstClr val="black"/>
                </a:solidFill>
                <a:latin typeface="Calibri" panose="020F0502020204030204"/>
              </a:rPr>
              <a:t>We have learned there is a solution for almost anything! </a:t>
            </a:r>
          </a:p>
          <a:p>
            <a:pPr marL="214313" indent="-214313" defTabSz="685800" eaLnBrk="1" fontAlgn="auto" hangingPunct="1">
              <a:spcBef>
                <a:spcPts val="0"/>
              </a:spcBef>
              <a:spcAft>
                <a:spcPts val="0"/>
              </a:spcAft>
              <a:buFont typeface="Arial" panose="020B0604020202020204" pitchFamily="34" charset="0"/>
              <a:buChar char="•"/>
            </a:pPr>
            <a:r>
              <a:rPr lang="en-GB" sz="1350" dirty="0">
                <a:solidFill>
                  <a:prstClr val="black"/>
                </a:solidFill>
                <a:latin typeface="Calibri" panose="020F0502020204030204"/>
              </a:rPr>
              <a:t>It puts into context our previous ‘big issues’ – the threshold for a challenging conservation has somewhat increased! </a:t>
            </a:r>
          </a:p>
          <a:p>
            <a:pPr marL="214313" indent="-214313" defTabSz="685800" eaLnBrk="1" fontAlgn="auto" hangingPunct="1">
              <a:spcBef>
                <a:spcPts val="0"/>
              </a:spcBef>
              <a:spcAft>
                <a:spcPts val="0"/>
              </a:spcAft>
              <a:buFont typeface="Arial" panose="020B0604020202020204" pitchFamily="34" charset="0"/>
              <a:buChar char="•"/>
            </a:pPr>
            <a:r>
              <a:rPr lang="en-GB" sz="1350" dirty="0">
                <a:solidFill>
                  <a:prstClr val="black"/>
                </a:solidFill>
                <a:latin typeface="Calibri" panose="020F0502020204030204"/>
              </a:rPr>
              <a:t>Advice and support has come from everywhere </a:t>
            </a:r>
          </a:p>
          <a:p>
            <a:pPr marL="214313" indent="-214313" defTabSz="685800" eaLnBrk="1" fontAlgn="auto" hangingPunct="1">
              <a:spcBef>
                <a:spcPts val="0"/>
              </a:spcBef>
              <a:spcAft>
                <a:spcPts val="0"/>
              </a:spcAft>
              <a:buFont typeface="Arial" panose="020B0604020202020204" pitchFamily="34" charset="0"/>
              <a:buChar char="•"/>
            </a:pPr>
            <a:r>
              <a:rPr lang="en-GB" sz="1350" dirty="0">
                <a:solidFill>
                  <a:prstClr val="black"/>
                </a:solidFill>
                <a:latin typeface="Calibri" panose="020F0502020204030204"/>
              </a:rPr>
              <a:t>New levels of collaboration </a:t>
            </a:r>
          </a:p>
          <a:p>
            <a:pPr marL="214313" indent="-214313" defTabSz="685800" eaLnBrk="1" fontAlgn="auto" hangingPunct="1">
              <a:spcBef>
                <a:spcPts val="0"/>
              </a:spcBef>
              <a:spcAft>
                <a:spcPts val="0"/>
              </a:spcAft>
              <a:buFont typeface="Arial" panose="020B0604020202020204" pitchFamily="34" charset="0"/>
              <a:buChar char="•"/>
            </a:pPr>
            <a:r>
              <a:rPr lang="en-GB" sz="1350" dirty="0">
                <a:solidFill>
                  <a:prstClr val="black"/>
                </a:solidFill>
                <a:latin typeface="Calibri" panose="020F0502020204030204"/>
              </a:rPr>
              <a:t>Shown everyone, no matter what their role, is working towards the same goal – providing the best for our young people. </a:t>
            </a:r>
          </a:p>
          <a:p>
            <a:pPr defTabSz="685800" eaLnBrk="1" fontAlgn="auto" hangingPunct="1">
              <a:spcBef>
                <a:spcPts val="0"/>
              </a:spcBef>
              <a:spcAft>
                <a:spcPts val="0"/>
              </a:spcAft>
            </a:pPr>
            <a:r>
              <a:rPr lang="en-GB" sz="1350" dirty="0">
                <a:solidFill>
                  <a:prstClr val="black"/>
                </a:solidFill>
                <a:latin typeface="Calibri" panose="020F0502020204030204"/>
              </a:rPr>
              <a:t> </a:t>
            </a:r>
          </a:p>
        </p:txBody>
      </p:sp>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l="24762" t="34567" r="35020" b="27615"/>
          <a:stretch>
            <a:fillRect/>
          </a:stretch>
        </p:blipFill>
        <p:spPr bwMode="auto">
          <a:xfrm>
            <a:off x="7232672" y="1116738"/>
            <a:ext cx="1595438" cy="882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290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12" name="Title 1"/>
          <p:cNvSpPr txBox="1">
            <a:spLocks/>
          </p:cNvSpPr>
          <p:nvPr/>
        </p:nvSpPr>
        <p:spPr>
          <a:xfrm>
            <a:off x="607938" y="3093862"/>
            <a:ext cx="4735513" cy="450056"/>
          </a:xfrm>
          <a:prstGeom prst="rect">
            <a:avLst/>
          </a:prstGeom>
        </p:spPr>
        <p:txBody>
          <a:bodyPr vert="horz" lIns="68580" tIns="34290" rIns="68580" bIns="34290" rtlCol="0" anchor="b">
            <a:normAutofit fontScale="92500" lnSpcReduction="1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algn="l" defTabSz="685800" fontAlgn="auto">
              <a:spcAft>
                <a:spcPts val="0"/>
              </a:spcAft>
            </a:pPr>
            <a:r>
              <a:rPr lang="en-US" sz="3300" dirty="0">
                <a:solidFill>
                  <a:srgbClr val="F3C910"/>
                </a:solidFill>
              </a:rPr>
              <a:t>Enfield COVID19 Dashboard</a:t>
            </a:r>
          </a:p>
        </p:txBody>
      </p:sp>
      <p:sp>
        <p:nvSpPr>
          <p:cNvPr id="13" name="Text Placeholder 2"/>
          <p:cNvSpPr txBox="1">
            <a:spLocks/>
          </p:cNvSpPr>
          <p:nvPr/>
        </p:nvSpPr>
        <p:spPr>
          <a:xfrm>
            <a:off x="640086" y="3601321"/>
            <a:ext cx="1116013" cy="190103"/>
          </a:xfrm>
          <a:prstGeom prst="rect">
            <a:avLst/>
          </a:prstGeom>
        </p:spPr>
        <p:txBody>
          <a:bodyPr vert="horz" lIns="68580" tIns="34290" rIns="68580" bIns="3429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defTabSz="685800" fontAlgn="auto">
              <a:spcBef>
                <a:spcPts val="750"/>
              </a:spcBef>
              <a:spcAft>
                <a:spcPts val="0"/>
              </a:spcAft>
            </a:pPr>
            <a:r>
              <a:rPr lang="en-US" sz="900" dirty="0">
                <a:solidFill>
                  <a:prstClr val="white"/>
                </a:solidFill>
                <a:hlinkClick r:id="rId3"/>
              </a:rPr>
              <a:t>View in Power BI</a:t>
            </a:r>
            <a:endParaRPr lang="en-US" sz="900" dirty="0">
              <a:solidFill>
                <a:prstClr val="white"/>
              </a:solidFill>
            </a:endParaRPr>
          </a:p>
        </p:txBody>
      </p:sp>
      <p:sp>
        <p:nvSpPr>
          <p:cNvPr id="17" name="TextBox 16"/>
          <p:cNvSpPr txBox="1"/>
          <p:nvPr/>
        </p:nvSpPr>
        <p:spPr>
          <a:xfrm>
            <a:off x="624236" y="5224908"/>
            <a:ext cx="1633287" cy="403957"/>
          </a:xfrm>
          <a:prstGeom prst="rect">
            <a:avLst/>
          </a:prstGeom>
          <a:noFill/>
        </p:spPr>
        <p:txBody>
          <a:bodyPr wrap="square" rtlCol="0">
            <a:spAutoFit/>
          </a:bodyPr>
          <a:lstStyle/>
          <a:p>
            <a:pPr defTabSz="685800" eaLnBrk="1" fontAlgn="auto" hangingPunct="1">
              <a:spcBef>
                <a:spcPts val="0"/>
              </a:spcBef>
              <a:spcAft>
                <a:spcPts val="0"/>
              </a:spcAft>
            </a:pPr>
            <a:r>
              <a:rPr lang="en-US" sz="675" b="1" dirty="0">
                <a:solidFill>
                  <a:prstClr val="white"/>
                </a:solidFill>
                <a:latin typeface="Segoe UI Semibold" charset="0"/>
                <a:ea typeface="Segoe UI Semibold" charset="0"/>
                <a:cs typeface="Segoe UI Semibold" charset="0"/>
              </a:rPr>
              <a:t>Downloaded at:</a:t>
            </a:r>
          </a:p>
          <a:p>
            <a:pPr defTabSz="685800" eaLnBrk="1" fontAlgn="auto" hangingPunct="1">
              <a:spcBef>
                <a:spcPts val="0"/>
              </a:spcBef>
              <a:spcAft>
                <a:spcPts val="0"/>
              </a:spcAft>
            </a:pPr>
            <a:r>
              <a:rPr lang="en-US" sz="675" dirty="0">
                <a:solidFill>
                  <a:prstClr val="white"/>
                </a:solidFill>
                <a:latin typeface="Segoe UI" charset="0"/>
                <a:ea typeface="Segoe UI" charset="0"/>
                <a:cs typeface="Segoe UI" charset="0"/>
              </a:rPr>
              <a:t>11/12/2020 14:18:50 GMT Standard Time</a:t>
            </a:r>
          </a:p>
        </p:txBody>
      </p:sp>
      <p:sp>
        <p:nvSpPr>
          <p:cNvPr id="10" name="TextBox 9"/>
          <p:cNvSpPr txBox="1"/>
          <p:nvPr/>
        </p:nvSpPr>
        <p:spPr>
          <a:xfrm>
            <a:off x="621384" y="4913177"/>
            <a:ext cx="1633287" cy="403957"/>
          </a:xfrm>
          <a:prstGeom prst="rect">
            <a:avLst/>
          </a:prstGeom>
          <a:noFill/>
        </p:spPr>
        <p:txBody>
          <a:bodyPr wrap="square" rtlCol="0">
            <a:spAutoFit/>
          </a:bodyPr>
          <a:lstStyle/>
          <a:p>
            <a:pPr defTabSz="685800" eaLnBrk="1" fontAlgn="auto" hangingPunct="1">
              <a:spcBef>
                <a:spcPts val="0"/>
              </a:spcBef>
              <a:spcAft>
                <a:spcPts val="0"/>
              </a:spcAft>
            </a:pPr>
            <a:r>
              <a:rPr lang="en-US" sz="675" b="1" dirty="0">
                <a:solidFill>
                  <a:prstClr val="white"/>
                </a:solidFill>
                <a:latin typeface="Segoe UI Semibold" charset="0"/>
                <a:ea typeface="Segoe UI Semibold" charset="0"/>
                <a:cs typeface="Segoe UI Semibold" charset="0"/>
              </a:rPr>
              <a:t>Last data refresh:</a:t>
            </a:r>
          </a:p>
          <a:p>
            <a:pPr defTabSz="685800" eaLnBrk="1" fontAlgn="auto" hangingPunct="1">
              <a:spcBef>
                <a:spcPts val="0"/>
              </a:spcBef>
              <a:spcAft>
                <a:spcPts val="0"/>
              </a:spcAft>
            </a:pPr>
            <a:r>
              <a:rPr lang="en-US" sz="675" dirty="0">
                <a:solidFill>
                  <a:prstClr val="white"/>
                </a:solidFill>
                <a:latin typeface="Segoe UI" charset="0"/>
                <a:ea typeface="Segoe UI" charset="0"/>
                <a:cs typeface="Segoe UI" charset="0"/>
              </a:rPr>
              <a:t>11/12/2020 14:15:59 GMT Standard Time</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658" y="1399032"/>
            <a:ext cx="1118018" cy="184354"/>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4773" y="3627882"/>
            <a:ext cx="121520" cy="114769"/>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48D8611-763A-4FFF-AE39-656B5EF92F25}"/>
              </a:ext>
            </a:extLst>
          </p:cNvPr>
          <p:cNvSpPr/>
          <p:nvPr/>
        </p:nvSpPr>
        <p:spPr>
          <a:xfrm>
            <a:off x="104361" y="971826"/>
            <a:ext cx="8935279" cy="499271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GB" sz="1350" dirty="0">
              <a:solidFill>
                <a:srgbClr val="D9D9D9"/>
              </a:solidFill>
              <a:latin typeface="Calibri" panose="020F0502020204030204"/>
            </a:endParaRPr>
          </a:p>
        </p:txBody>
      </p:sp>
      <p:sp>
        <p:nvSpPr>
          <p:cNvPr id="307" name="Rectangle 306">
            <a:extLst>
              <a:ext uri="{FF2B5EF4-FFF2-40B4-BE49-F238E27FC236}">
                <a16:creationId xmlns:a16="http://schemas.microsoft.com/office/drawing/2014/main" id="{ECEFC62F-442E-4FA5-80C5-1B69B806D199}"/>
              </a:ext>
            </a:extLst>
          </p:cNvPr>
          <p:cNvSpPr/>
          <p:nvPr/>
        </p:nvSpPr>
        <p:spPr>
          <a:xfrm>
            <a:off x="199736" y="1285637"/>
            <a:ext cx="1766416" cy="4418967"/>
          </a:xfrm>
          <a:prstGeom prst="rect">
            <a:avLst/>
          </a:prstGeom>
          <a:noFill/>
          <a:ln w="539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GB" sz="1350">
              <a:solidFill>
                <a:prstClr val="white"/>
              </a:solidFill>
              <a:latin typeface="Calibri" panose="020F0502020204030204"/>
            </a:endParaRPr>
          </a:p>
        </p:txBody>
      </p:sp>
      <p:pic>
        <p:nvPicPr>
          <p:cNvPr id="2" name="Picture 44">
            <a:extLst>
              <a:ext uri="{FF2B5EF4-FFF2-40B4-BE49-F238E27FC236}">
                <a16:creationId xmlns:a16="http://schemas.microsoft.com/office/drawing/2014/main" id="{4DFE77AE-2A12-4420-A047-F69A2DA1E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7530" y="1006397"/>
            <a:ext cx="1284515" cy="708204"/>
          </a:xfrm>
          <a:prstGeom prst="rect">
            <a:avLst/>
          </a:prstGeom>
          <a:solidFill>
            <a:schemeClr val="bg1"/>
          </a:solidFill>
        </p:spPr>
      </p:pic>
      <p:sp>
        <p:nvSpPr>
          <p:cNvPr id="18" name="Rectangle 17">
            <a:extLst>
              <a:ext uri="{FF2B5EF4-FFF2-40B4-BE49-F238E27FC236}">
                <a16:creationId xmlns:a16="http://schemas.microsoft.com/office/drawing/2014/main" id="{E2CBEDB0-A658-482F-8482-8D04BB1A1D01}"/>
              </a:ext>
            </a:extLst>
          </p:cNvPr>
          <p:cNvSpPr/>
          <p:nvPr/>
        </p:nvSpPr>
        <p:spPr>
          <a:xfrm>
            <a:off x="2099826" y="918127"/>
            <a:ext cx="4094147" cy="6404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GB" b="1" dirty="0">
                <a:solidFill>
                  <a:srgbClr val="B0041D"/>
                </a:solidFill>
                <a:latin typeface="Helvetica" panose="020B0604020202020204" pitchFamily="34" charset="0"/>
                <a:cs typeface="Helvetica" panose="020B0604020202020204" pitchFamily="34" charset="0"/>
              </a:rPr>
              <a:t>ENFIELD COVID-19 DATA</a:t>
            </a:r>
            <a:endParaRPr lang="en-GB" dirty="0">
              <a:solidFill>
                <a:srgbClr val="B0041D"/>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endParaRPr lang="en-GB" sz="1350"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BB3CDE24-612E-49E7-8B7A-B7E764349EB7}"/>
              </a:ext>
            </a:extLst>
          </p:cNvPr>
          <p:cNvSpPr/>
          <p:nvPr/>
        </p:nvSpPr>
        <p:spPr>
          <a:xfrm>
            <a:off x="253687" y="1948540"/>
            <a:ext cx="1651113" cy="1691155"/>
          </a:xfrm>
          <a:prstGeom prst="rect">
            <a:avLst/>
          </a:prstGeom>
          <a:solidFill>
            <a:srgbClr val="B0041D"/>
          </a:solidFill>
          <a:ln w="508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eaLnBrk="1" fontAlgn="auto" hangingPunct="1">
              <a:spcBef>
                <a:spcPts val="0"/>
              </a:spcBef>
              <a:spcAft>
                <a:spcPts val="0"/>
              </a:spcAft>
              <a:defRPr/>
            </a:pPr>
            <a:r>
              <a:rPr lang="en-GB" sz="1350" dirty="0">
                <a:solidFill>
                  <a:srgbClr val="F5F5F5"/>
                </a:solidFill>
                <a:latin typeface="Helvetica" panose="020B0604020202020204" pitchFamily="34" charset="0"/>
                <a:cs typeface="Helvetica" panose="020B0604020202020204" pitchFamily="34" charset="0"/>
              </a:rPr>
              <a:t>TOTAL CASES</a:t>
            </a:r>
          </a:p>
          <a:p>
            <a:pPr algn="ctr" defTabSz="685800" eaLnBrk="1" fontAlgn="auto" hangingPunct="1">
              <a:spcBef>
                <a:spcPts val="0"/>
              </a:spcBef>
              <a:spcAft>
                <a:spcPts val="0"/>
              </a:spcAft>
              <a:defRPr/>
            </a:pPr>
            <a:endParaRPr lang="en-GB" sz="1350"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endParaRPr lang="en-GB" sz="1500"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r>
              <a:rPr lang="en-GB" sz="2100" b="1" dirty="0">
                <a:solidFill>
                  <a:srgbClr val="F5F5F5"/>
                </a:solidFill>
                <a:latin typeface="Helvetica" panose="020B0604020202020204" pitchFamily="34" charset="0"/>
                <a:cs typeface="Helvetica" panose="020B0604020202020204" pitchFamily="34" charset="0"/>
              </a:rPr>
              <a:t>8,447</a:t>
            </a:r>
            <a:endParaRPr lang="en-GB" sz="1500" b="1" dirty="0">
              <a:solidFill>
                <a:srgbClr val="F5F5F5"/>
              </a:solidFill>
              <a:latin typeface="Helvetica" panose="020B0604020202020204" pitchFamily="34" charset="0"/>
              <a:cs typeface="Helvetica" panose="020B0604020202020204" pitchFamily="34" charset="0"/>
            </a:endParaRPr>
          </a:p>
        </p:txBody>
      </p:sp>
      <p:sp>
        <p:nvSpPr>
          <p:cNvPr id="21" name="Rectangle 20">
            <a:extLst>
              <a:ext uri="{FF2B5EF4-FFF2-40B4-BE49-F238E27FC236}">
                <a16:creationId xmlns:a16="http://schemas.microsoft.com/office/drawing/2014/main" id="{B0937620-E907-4B6A-A218-79AB82A8AC67}"/>
              </a:ext>
            </a:extLst>
          </p:cNvPr>
          <p:cNvSpPr/>
          <p:nvPr/>
        </p:nvSpPr>
        <p:spPr>
          <a:xfrm>
            <a:off x="253687" y="3908678"/>
            <a:ext cx="1651113" cy="1688150"/>
          </a:xfrm>
          <a:prstGeom prst="rect">
            <a:avLst/>
          </a:prstGeom>
          <a:solidFill>
            <a:srgbClr val="B0041D"/>
          </a:solidFill>
          <a:ln w="508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eaLnBrk="1" fontAlgn="auto" hangingPunct="1">
              <a:spcBef>
                <a:spcPts val="0"/>
              </a:spcBef>
              <a:spcAft>
                <a:spcPts val="0"/>
              </a:spcAft>
              <a:defRPr/>
            </a:pPr>
            <a:r>
              <a:rPr lang="en-GB" sz="1350" dirty="0">
                <a:solidFill>
                  <a:srgbClr val="F5F5F5"/>
                </a:solidFill>
                <a:latin typeface="Helvetica" panose="020B0604020202020204" pitchFamily="34" charset="0"/>
                <a:cs typeface="Helvetica" panose="020B0604020202020204" pitchFamily="34" charset="0"/>
              </a:rPr>
              <a:t>TOTAL DEATHS</a:t>
            </a:r>
          </a:p>
          <a:p>
            <a:pPr algn="ctr" defTabSz="685800" eaLnBrk="1" fontAlgn="auto" hangingPunct="1">
              <a:spcBef>
                <a:spcPts val="0"/>
              </a:spcBef>
              <a:spcAft>
                <a:spcPts val="0"/>
              </a:spcAft>
              <a:defRPr/>
            </a:pPr>
            <a:endParaRPr lang="en-GB" sz="1350"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endParaRPr lang="en-GB" sz="1500"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r>
              <a:rPr lang="en-GB" sz="2100" b="1" dirty="0">
                <a:solidFill>
                  <a:srgbClr val="F5F5F5"/>
                </a:solidFill>
                <a:latin typeface="Helvetica" panose="020B0604020202020204" pitchFamily="34" charset="0"/>
                <a:cs typeface="Helvetica" panose="020B0604020202020204" pitchFamily="34" charset="0"/>
              </a:rPr>
              <a:t>421</a:t>
            </a:r>
            <a:endParaRPr lang="en-GB" sz="1500" b="1" dirty="0">
              <a:solidFill>
                <a:srgbClr val="F5F5F5"/>
              </a:solidFill>
              <a:latin typeface="Helvetica" panose="020B0604020202020204" pitchFamily="34" charset="0"/>
              <a:cs typeface="Helvetica" panose="020B0604020202020204" pitchFamily="34" charset="0"/>
            </a:endParaRPr>
          </a:p>
        </p:txBody>
      </p:sp>
      <p:sp>
        <p:nvSpPr>
          <p:cNvPr id="22" name="Rectangle 21">
            <a:extLst>
              <a:ext uri="{FF2B5EF4-FFF2-40B4-BE49-F238E27FC236}">
                <a16:creationId xmlns:a16="http://schemas.microsoft.com/office/drawing/2014/main" id="{80842094-1512-4EDF-A72F-840453BF634C}"/>
              </a:ext>
            </a:extLst>
          </p:cNvPr>
          <p:cNvSpPr/>
          <p:nvPr/>
        </p:nvSpPr>
        <p:spPr>
          <a:xfrm>
            <a:off x="2035629" y="1948540"/>
            <a:ext cx="1651113" cy="1711499"/>
          </a:xfrm>
          <a:prstGeom prst="rect">
            <a:avLst/>
          </a:prstGeom>
          <a:solidFill>
            <a:srgbClr val="B0041D"/>
          </a:solidFill>
          <a:ln w="508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eaLnBrk="1" fontAlgn="auto" hangingPunct="1">
              <a:spcBef>
                <a:spcPts val="0"/>
              </a:spcBef>
              <a:spcAft>
                <a:spcPts val="0"/>
              </a:spcAft>
              <a:defRPr/>
            </a:pPr>
            <a:r>
              <a:rPr lang="en-GB" sz="1350" dirty="0">
                <a:solidFill>
                  <a:srgbClr val="F5F5F5"/>
                </a:solidFill>
                <a:latin typeface="Helvetica" panose="020B0604020202020204" pitchFamily="34" charset="0"/>
                <a:cs typeface="Helvetica" panose="020B0604020202020204" pitchFamily="34" charset="0"/>
              </a:rPr>
              <a:t>NEW CASES*</a:t>
            </a:r>
          </a:p>
          <a:p>
            <a:pPr algn="ctr" defTabSz="685800" eaLnBrk="1" fontAlgn="auto" hangingPunct="1">
              <a:spcBef>
                <a:spcPts val="0"/>
              </a:spcBef>
              <a:spcAft>
                <a:spcPts val="0"/>
              </a:spcAft>
              <a:defRPr/>
            </a:pPr>
            <a:endParaRPr lang="en-GB" sz="1350"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endParaRPr lang="en-GB" sz="1500"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r>
              <a:rPr lang="en-GB" sz="2100" b="1" dirty="0">
                <a:solidFill>
                  <a:srgbClr val="F5F5F5"/>
                </a:solidFill>
                <a:latin typeface="Helvetica" panose="020B0604020202020204" pitchFamily="34" charset="0"/>
                <a:cs typeface="Helvetica" panose="020B0604020202020204" pitchFamily="34" charset="0"/>
              </a:rPr>
              <a:t>1,487</a:t>
            </a:r>
            <a:endParaRPr lang="en-GB" sz="1500" b="1" dirty="0">
              <a:solidFill>
                <a:srgbClr val="F5F5F5"/>
              </a:solidFill>
              <a:latin typeface="Helvetica" panose="020B0604020202020204" pitchFamily="34" charset="0"/>
              <a:cs typeface="Helvetica" panose="020B0604020202020204" pitchFamily="34" charset="0"/>
            </a:endParaRPr>
          </a:p>
        </p:txBody>
      </p:sp>
      <p:sp>
        <p:nvSpPr>
          <p:cNvPr id="23" name="Rectangle 22">
            <a:extLst>
              <a:ext uri="{FF2B5EF4-FFF2-40B4-BE49-F238E27FC236}">
                <a16:creationId xmlns:a16="http://schemas.microsoft.com/office/drawing/2014/main" id="{1209C4D2-9CE5-43D5-8C08-2E8CDFB47CC3}"/>
              </a:ext>
            </a:extLst>
          </p:cNvPr>
          <p:cNvSpPr/>
          <p:nvPr/>
        </p:nvSpPr>
        <p:spPr>
          <a:xfrm>
            <a:off x="2035629" y="3928555"/>
            <a:ext cx="1651113" cy="1719800"/>
          </a:xfrm>
          <a:prstGeom prst="rect">
            <a:avLst/>
          </a:prstGeom>
          <a:solidFill>
            <a:srgbClr val="B0041D"/>
          </a:solidFill>
          <a:ln w="508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eaLnBrk="1" fontAlgn="auto" hangingPunct="1">
              <a:spcBef>
                <a:spcPts val="0"/>
              </a:spcBef>
              <a:spcAft>
                <a:spcPts val="0"/>
              </a:spcAft>
              <a:defRPr/>
            </a:pPr>
            <a:r>
              <a:rPr lang="en-GB" sz="1350" dirty="0">
                <a:solidFill>
                  <a:srgbClr val="F5F5F5"/>
                </a:solidFill>
                <a:latin typeface="Helvetica" panose="020B0604020202020204" pitchFamily="34" charset="0"/>
                <a:cs typeface="Helvetica" panose="020B0604020202020204" pitchFamily="34" charset="0"/>
              </a:rPr>
              <a:t>RECENT DEATHS*</a:t>
            </a:r>
          </a:p>
          <a:p>
            <a:pPr algn="ctr" defTabSz="685800" eaLnBrk="1" fontAlgn="auto" hangingPunct="1">
              <a:spcBef>
                <a:spcPts val="0"/>
              </a:spcBef>
              <a:spcAft>
                <a:spcPts val="0"/>
              </a:spcAft>
              <a:defRPr/>
            </a:pPr>
            <a:endParaRPr lang="en-GB" sz="1500"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r>
              <a:rPr lang="en-GB" sz="2100" b="1" dirty="0">
                <a:solidFill>
                  <a:srgbClr val="F5F5F5"/>
                </a:solidFill>
                <a:latin typeface="Helvetica" panose="020B0604020202020204" pitchFamily="34" charset="0"/>
                <a:cs typeface="Helvetica" panose="020B0604020202020204" pitchFamily="34" charset="0"/>
              </a:rPr>
              <a:t>&lt;5</a:t>
            </a:r>
            <a:endParaRPr lang="en-GB" sz="1500" b="1" dirty="0">
              <a:solidFill>
                <a:srgbClr val="F5F5F5"/>
              </a:solidFill>
              <a:latin typeface="Helvetica" panose="020B0604020202020204" pitchFamily="34" charset="0"/>
              <a:cs typeface="Helvetica" panose="020B0604020202020204" pitchFamily="34" charset="0"/>
            </a:endParaRPr>
          </a:p>
        </p:txBody>
      </p:sp>
      <p:sp>
        <p:nvSpPr>
          <p:cNvPr id="24" name="Rectangle 23">
            <a:extLst>
              <a:ext uri="{FF2B5EF4-FFF2-40B4-BE49-F238E27FC236}">
                <a16:creationId xmlns:a16="http://schemas.microsoft.com/office/drawing/2014/main" id="{EC1E7555-6F54-4BFE-ACC9-658792BCCE90}"/>
              </a:ext>
            </a:extLst>
          </p:cNvPr>
          <p:cNvSpPr/>
          <p:nvPr/>
        </p:nvSpPr>
        <p:spPr>
          <a:xfrm>
            <a:off x="3787754" y="1943511"/>
            <a:ext cx="1651113" cy="1718680"/>
          </a:xfrm>
          <a:prstGeom prst="rect">
            <a:avLst/>
          </a:prstGeom>
          <a:solidFill>
            <a:srgbClr val="B0041D"/>
          </a:solidFill>
          <a:ln w="508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eaLnBrk="1" fontAlgn="auto" hangingPunct="1">
              <a:spcBef>
                <a:spcPts val="0"/>
              </a:spcBef>
              <a:spcAft>
                <a:spcPts val="0"/>
              </a:spcAft>
              <a:defRPr/>
            </a:pPr>
            <a:r>
              <a:rPr lang="en-GB" sz="1350" dirty="0">
                <a:solidFill>
                  <a:srgbClr val="F5F5F5"/>
                </a:solidFill>
                <a:latin typeface="Helvetica" panose="020B0604020202020204" pitchFamily="34" charset="0"/>
                <a:cs typeface="Helvetica" panose="020B0604020202020204" pitchFamily="34" charset="0"/>
              </a:rPr>
              <a:t>TESTS*</a:t>
            </a:r>
          </a:p>
          <a:p>
            <a:pPr algn="ctr" defTabSz="685800" eaLnBrk="1" fontAlgn="auto" hangingPunct="1">
              <a:spcBef>
                <a:spcPts val="0"/>
              </a:spcBef>
              <a:spcAft>
                <a:spcPts val="0"/>
              </a:spcAft>
              <a:defRPr/>
            </a:pPr>
            <a:endParaRPr lang="en-GB" sz="1350"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endParaRPr lang="en-GB" sz="1500"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r>
              <a:rPr lang="en-GB" sz="2100" b="1" dirty="0">
                <a:solidFill>
                  <a:srgbClr val="F5F5F5"/>
                </a:solidFill>
                <a:latin typeface="Helvetica" panose="020B0604020202020204" pitchFamily="34" charset="0"/>
                <a:cs typeface="Helvetica" panose="020B0604020202020204" pitchFamily="34" charset="0"/>
              </a:rPr>
              <a:t>2,503</a:t>
            </a:r>
          </a:p>
        </p:txBody>
      </p:sp>
      <p:sp>
        <p:nvSpPr>
          <p:cNvPr id="25" name="Rectangle 24">
            <a:extLst>
              <a:ext uri="{FF2B5EF4-FFF2-40B4-BE49-F238E27FC236}">
                <a16:creationId xmlns:a16="http://schemas.microsoft.com/office/drawing/2014/main" id="{1A1D8721-CEA1-4AAA-96DD-96ECECD7ECA7}"/>
              </a:ext>
            </a:extLst>
          </p:cNvPr>
          <p:cNvSpPr/>
          <p:nvPr/>
        </p:nvSpPr>
        <p:spPr>
          <a:xfrm>
            <a:off x="5542245" y="1944632"/>
            <a:ext cx="1651113" cy="1718679"/>
          </a:xfrm>
          <a:prstGeom prst="rect">
            <a:avLst/>
          </a:prstGeom>
          <a:solidFill>
            <a:srgbClr val="B0041D"/>
          </a:solidFill>
          <a:ln w="508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eaLnBrk="1" fontAlgn="auto" hangingPunct="1">
              <a:spcBef>
                <a:spcPts val="0"/>
              </a:spcBef>
              <a:spcAft>
                <a:spcPts val="0"/>
              </a:spcAft>
              <a:defRPr/>
            </a:pPr>
            <a:r>
              <a:rPr lang="en-GB" sz="1200" dirty="0">
                <a:solidFill>
                  <a:srgbClr val="F5F5F5"/>
                </a:solidFill>
                <a:latin typeface="Helvetica" panose="020B0604020202020204" pitchFamily="34" charset="0"/>
                <a:cs typeface="Helvetica" panose="020B0604020202020204" pitchFamily="34" charset="0"/>
              </a:rPr>
              <a:t>INFECTION RATE PER 100,000*</a:t>
            </a:r>
          </a:p>
          <a:p>
            <a:pPr algn="ctr" defTabSz="685800" eaLnBrk="1" fontAlgn="auto" hangingPunct="1">
              <a:spcBef>
                <a:spcPts val="0"/>
              </a:spcBef>
              <a:spcAft>
                <a:spcPts val="0"/>
              </a:spcAft>
              <a:defRPr/>
            </a:pPr>
            <a:endParaRPr lang="en-GB" sz="1200"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r>
              <a:rPr lang="en-GB" sz="1350" b="1" dirty="0">
                <a:solidFill>
                  <a:srgbClr val="F5F5F5"/>
                </a:solidFill>
                <a:latin typeface="Helvetica" panose="020B0604020202020204" pitchFamily="34" charset="0"/>
                <a:cs typeface="Helvetica" panose="020B0604020202020204" pitchFamily="34" charset="0"/>
              </a:rPr>
              <a:t>445</a:t>
            </a:r>
          </a:p>
          <a:p>
            <a:pPr algn="ctr" defTabSz="685800" eaLnBrk="1" fontAlgn="auto" hangingPunct="1">
              <a:spcBef>
                <a:spcPts val="0"/>
              </a:spcBef>
              <a:spcAft>
                <a:spcPts val="0"/>
              </a:spcAft>
              <a:defRPr/>
            </a:pPr>
            <a:endParaRPr lang="en-GB" sz="1200" b="1"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r>
              <a:rPr lang="en-GB" sz="1050" dirty="0">
                <a:solidFill>
                  <a:srgbClr val="F5F5F5"/>
                </a:solidFill>
                <a:latin typeface="Helvetica" panose="020B0604020202020204" pitchFamily="34" charset="0"/>
                <a:cs typeface="Helvetica" panose="020B0604020202020204" pitchFamily="34" charset="0"/>
              </a:rPr>
              <a:t>AGE GROUP</a:t>
            </a:r>
          </a:p>
          <a:p>
            <a:pPr algn="ctr" defTabSz="685800" eaLnBrk="1" fontAlgn="auto" hangingPunct="1">
              <a:spcBef>
                <a:spcPts val="0"/>
              </a:spcBef>
              <a:spcAft>
                <a:spcPts val="0"/>
              </a:spcAft>
              <a:defRPr/>
            </a:pPr>
            <a:r>
              <a:rPr lang="en-GB" sz="1050" b="1" dirty="0">
                <a:solidFill>
                  <a:srgbClr val="F5F5F5"/>
                </a:solidFill>
                <a:latin typeface="Helvetica" panose="020B0604020202020204" pitchFamily="34" charset="0"/>
                <a:cs typeface="Helvetica" panose="020B0604020202020204" pitchFamily="34" charset="0"/>
              </a:rPr>
              <a:t>0-29    30-59   60+</a:t>
            </a:r>
          </a:p>
          <a:p>
            <a:pPr algn="ctr" defTabSz="685800" eaLnBrk="1" fontAlgn="auto" hangingPunct="1">
              <a:spcBef>
                <a:spcPts val="0"/>
              </a:spcBef>
              <a:spcAft>
                <a:spcPts val="0"/>
              </a:spcAft>
              <a:defRPr/>
            </a:pPr>
            <a:endParaRPr lang="en-GB" sz="1200"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endParaRPr lang="en-GB" sz="1200"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endParaRPr lang="en-GB" sz="1200"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endParaRPr lang="en-GB" sz="1350" dirty="0">
              <a:solidFill>
                <a:srgbClr val="F5F5F5"/>
              </a:solidFill>
              <a:latin typeface="Helvetica" panose="020B0604020202020204" pitchFamily="34" charset="0"/>
              <a:cs typeface="Helvetica" panose="020B0604020202020204" pitchFamily="34" charset="0"/>
            </a:endParaRPr>
          </a:p>
        </p:txBody>
      </p:sp>
      <p:sp>
        <p:nvSpPr>
          <p:cNvPr id="26" name="Rectangle 25">
            <a:extLst>
              <a:ext uri="{FF2B5EF4-FFF2-40B4-BE49-F238E27FC236}">
                <a16:creationId xmlns:a16="http://schemas.microsoft.com/office/drawing/2014/main" id="{0C716864-1C47-4718-8569-E5C090A83404}"/>
              </a:ext>
            </a:extLst>
          </p:cNvPr>
          <p:cNvSpPr/>
          <p:nvPr/>
        </p:nvSpPr>
        <p:spPr>
          <a:xfrm>
            <a:off x="3790120" y="2911414"/>
            <a:ext cx="1626392" cy="8765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GB" sz="1200" dirty="0">
                <a:solidFill>
                  <a:srgbClr val="F5F5F5"/>
                </a:solidFill>
                <a:latin typeface="Helvetica" panose="020B0604020202020204" pitchFamily="34" charset="0"/>
                <a:cs typeface="Helvetica" panose="020B0604020202020204" pitchFamily="34" charset="0"/>
              </a:rPr>
              <a:t> </a:t>
            </a:r>
            <a:r>
              <a:rPr lang="en-GB" sz="975" dirty="0">
                <a:solidFill>
                  <a:srgbClr val="F5F5F5"/>
                </a:solidFill>
                <a:latin typeface="Helvetica" panose="020B0604020202020204" pitchFamily="34" charset="0"/>
                <a:cs typeface="Helvetica" panose="020B0604020202020204" pitchFamily="34" charset="0"/>
              </a:rPr>
              <a:t>per 100,000</a:t>
            </a:r>
          </a:p>
          <a:p>
            <a:pPr algn="ctr" defTabSz="685800" eaLnBrk="1" fontAlgn="auto" hangingPunct="1">
              <a:spcBef>
                <a:spcPts val="0"/>
              </a:spcBef>
              <a:spcAft>
                <a:spcPts val="0"/>
              </a:spcAft>
              <a:defRPr/>
            </a:pPr>
            <a:r>
              <a:rPr lang="en-GB" sz="975" dirty="0">
                <a:solidFill>
                  <a:srgbClr val="F5F5F5"/>
                </a:solidFill>
                <a:latin typeface="Helvetica" panose="020B0604020202020204" pitchFamily="34" charset="0"/>
                <a:cs typeface="Helvetica" panose="020B0604020202020204" pitchFamily="34" charset="0"/>
              </a:rPr>
              <a:t>(PCR = 8.017 tests, lateral flow = 625 tests)</a:t>
            </a:r>
          </a:p>
        </p:txBody>
      </p:sp>
      <p:sp>
        <p:nvSpPr>
          <p:cNvPr id="27" name="Rectangle 26">
            <a:extLst>
              <a:ext uri="{FF2B5EF4-FFF2-40B4-BE49-F238E27FC236}">
                <a16:creationId xmlns:a16="http://schemas.microsoft.com/office/drawing/2014/main" id="{94602C9D-09FB-4D77-AA5D-0BA5199FD8D7}"/>
              </a:ext>
            </a:extLst>
          </p:cNvPr>
          <p:cNvSpPr/>
          <p:nvPr/>
        </p:nvSpPr>
        <p:spPr>
          <a:xfrm>
            <a:off x="5563159" y="3411385"/>
            <a:ext cx="528194" cy="227192"/>
          </a:xfrm>
          <a:prstGeom prst="rect">
            <a:avLst/>
          </a:prstGeom>
          <a:solidFill>
            <a:srgbClr val="FA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800" eaLnBrk="1" fontAlgn="auto" hangingPunct="1">
              <a:spcBef>
                <a:spcPts val="0"/>
              </a:spcBef>
              <a:spcAft>
                <a:spcPts val="0"/>
              </a:spcAft>
              <a:defRPr/>
            </a:pPr>
            <a:r>
              <a:rPr lang="en-GB" sz="1200" dirty="0">
                <a:solidFill>
                  <a:prstClr val="white"/>
                </a:solidFill>
                <a:latin typeface="Calibri" panose="020F0502020204030204"/>
              </a:rPr>
              <a:t>441</a:t>
            </a:r>
          </a:p>
        </p:txBody>
      </p:sp>
      <p:sp>
        <p:nvSpPr>
          <p:cNvPr id="28" name="Rectangle 27">
            <a:extLst>
              <a:ext uri="{FF2B5EF4-FFF2-40B4-BE49-F238E27FC236}">
                <a16:creationId xmlns:a16="http://schemas.microsoft.com/office/drawing/2014/main" id="{390E941E-5638-4575-BC0C-9A23DFB3DEB0}"/>
              </a:ext>
            </a:extLst>
          </p:cNvPr>
          <p:cNvSpPr/>
          <p:nvPr/>
        </p:nvSpPr>
        <p:spPr>
          <a:xfrm>
            <a:off x="6086017" y="3411385"/>
            <a:ext cx="548271" cy="233686"/>
          </a:xfrm>
          <a:prstGeom prst="rect">
            <a:avLst/>
          </a:prstGeom>
          <a:solidFill>
            <a:srgbClr val="E30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800" eaLnBrk="1" fontAlgn="auto" hangingPunct="1">
              <a:spcBef>
                <a:spcPts val="0"/>
              </a:spcBef>
              <a:spcAft>
                <a:spcPts val="0"/>
              </a:spcAft>
              <a:defRPr/>
            </a:pPr>
            <a:r>
              <a:rPr lang="en-GB" sz="1200" dirty="0">
                <a:solidFill>
                  <a:prstClr val="white"/>
                </a:solidFill>
                <a:latin typeface="Calibri" panose="020F0502020204030204"/>
              </a:rPr>
              <a:t>501</a:t>
            </a:r>
          </a:p>
        </p:txBody>
      </p:sp>
      <p:sp>
        <p:nvSpPr>
          <p:cNvPr id="29" name="Rectangle 28">
            <a:extLst>
              <a:ext uri="{FF2B5EF4-FFF2-40B4-BE49-F238E27FC236}">
                <a16:creationId xmlns:a16="http://schemas.microsoft.com/office/drawing/2014/main" id="{8BB9ECB3-5F5D-498D-845F-3F5B3CA54A1F}"/>
              </a:ext>
            </a:extLst>
          </p:cNvPr>
          <p:cNvSpPr/>
          <p:nvPr/>
        </p:nvSpPr>
        <p:spPr>
          <a:xfrm>
            <a:off x="6624989" y="3411904"/>
            <a:ext cx="548271" cy="226259"/>
          </a:xfrm>
          <a:prstGeom prst="rect">
            <a:avLst/>
          </a:prstGeom>
          <a:solidFill>
            <a:srgbClr val="FC7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800" eaLnBrk="1" fontAlgn="auto" hangingPunct="1">
              <a:spcBef>
                <a:spcPts val="0"/>
              </a:spcBef>
              <a:spcAft>
                <a:spcPts val="0"/>
              </a:spcAft>
              <a:defRPr/>
            </a:pPr>
            <a:r>
              <a:rPr lang="en-GB" sz="1200" dirty="0">
                <a:solidFill>
                  <a:prstClr val="white"/>
                </a:solidFill>
                <a:latin typeface="Calibri" panose="020F0502020204030204"/>
              </a:rPr>
              <a:t>195</a:t>
            </a:r>
          </a:p>
        </p:txBody>
      </p:sp>
      <p:cxnSp>
        <p:nvCxnSpPr>
          <p:cNvPr id="31" name="Straight Connector 30">
            <a:extLst>
              <a:ext uri="{FF2B5EF4-FFF2-40B4-BE49-F238E27FC236}">
                <a16:creationId xmlns:a16="http://schemas.microsoft.com/office/drawing/2014/main" id="{D95CD24F-5FF4-4D13-B6A1-9AB395BF63B1}"/>
              </a:ext>
            </a:extLst>
          </p:cNvPr>
          <p:cNvCxnSpPr>
            <a:cxnSpLocks/>
          </p:cNvCxnSpPr>
          <p:nvPr/>
        </p:nvCxnSpPr>
        <p:spPr>
          <a:xfrm>
            <a:off x="5542244" y="2820138"/>
            <a:ext cx="1651113" cy="0"/>
          </a:xfrm>
          <a:prstGeom prst="line">
            <a:avLst/>
          </a:prstGeom>
          <a:ln>
            <a:solidFill>
              <a:srgbClr val="F5F5F5"/>
            </a:solidFill>
            <a:prstDash val="sysDot"/>
          </a:ln>
          <a:effectLst/>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5FF1E40-FEE8-4452-A17A-CA1A23FA4136}"/>
              </a:ext>
            </a:extLst>
          </p:cNvPr>
          <p:cNvSpPr/>
          <p:nvPr/>
        </p:nvSpPr>
        <p:spPr>
          <a:xfrm>
            <a:off x="3785658" y="3896385"/>
            <a:ext cx="1651113" cy="1719800"/>
          </a:xfrm>
          <a:prstGeom prst="rect">
            <a:avLst/>
          </a:prstGeom>
          <a:solidFill>
            <a:srgbClr val="B0041D"/>
          </a:solidFill>
          <a:ln w="508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eaLnBrk="1" fontAlgn="auto" hangingPunct="1">
              <a:spcBef>
                <a:spcPts val="0"/>
              </a:spcBef>
              <a:spcAft>
                <a:spcPts val="0"/>
              </a:spcAft>
              <a:defRPr/>
            </a:pPr>
            <a:endParaRPr lang="en-GB" sz="1500" b="1"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endParaRPr lang="en-GB" sz="1500" b="1" dirty="0">
              <a:solidFill>
                <a:srgbClr val="F5F5F5"/>
              </a:solidFill>
              <a:latin typeface="Helvetica" panose="020B0604020202020204" pitchFamily="34" charset="0"/>
              <a:cs typeface="Helvetica" panose="020B0604020202020204" pitchFamily="34" charset="0"/>
            </a:endParaRPr>
          </a:p>
        </p:txBody>
      </p:sp>
      <p:sp>
        <p:nvSpPr>
          <p:cNvPr id="33" name="Rectangle 32">
            <a:extLst>
              <a:ext uri="{FF2B5EF4-FFF2-40B4-BE49-F238E27FC236}">
                <a16:creationId xmlns:a16="http://schemas.microsoft.com/office/drawing/2014/main" id="{0542C1D3-E916-4FAD-B029-55F1C3DFD710}"/>
              </a:ext>
            </a:extLst>
          </p:cNvPr>
          <p:cNvSpPr/>
          <p:nvPr/>
        </p:nvSpPr>
        <p:spPr>
          <a:xfrm>
            <a:off x="5530560" y="3890548"/>
            <a:ext cx="1651113" cy="1706280"/>
          </a:xfrm>
          <a:prstGeom prst="rect">
            <a:avLst/>
          </a:prstGeom>
          <a:solidFill>
            <a:srgbClr val="B0041D"/>
          </a:solidFill>
          <a:ln w="508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eaLnBrk="1" fontAlgn="auto" hangingPunct="1">
              <a:spcBef>
                <a:spcPts val="0"/>
              </a:spcBef>
              <a:spcAft>
                <a:spcPts val="0"/>
              </a:spcAft>
              <a:defRPr/>
            </a:pPr>
            <a:r>
              <a:rPr lang="en-GB" sz="1350" dirty="0">
                <a:solidFill>
                  <a:srgbClr val="F5F5F5"/>
                </a:solidFill>
                <a:latin typeface="Helvetica" panose="020B0604020202020204" pitchFamily="34" charset="0"/>
                <a:cs typeface="Helvetica" panose="020B0604020202020204" pitchFamily="34" charset="0"/>
              </a:rPr>
              <a:t>SCHOOLS AFFECTED</a:t>
            </a:r>
            <a:endParaRPr lang="en-GB" sz="2100"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endParaRPr lang="en-GB" sz="1050"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r>
              <a:rPr lang="en-GB" sz="2100" b="1" dirty="0">
                <a:solidFill>
                  <a:srgbClr val="F5F5F5"/>
                </a:solidFill>
                <a:latin typeface="Helvetica" panose="020B0604020202020204" pitchFamily="34" charset="0"/>
                <a:cs typeface="Helvetica" panose="020B0604020202020204" pitchFamily="34" charset="0"/>
              </a:rPr>
              <a:t>56</a:t>
            </a:r>
          </a:p>
          <a:p>
            <a:pPr algn="ctr" defTabSz="685800" eaLnBrk="1" fontAlgn="auto" hangingPunct="1">
              <a:spcBef>
                <a:spcPts val="0"/>
              </a:spcBef>
              <a:spcAft>
                <a:spcPts val="0"/>
              </a:spcAft>
              <a:defRPr/>
            </a:pPr>
            <a:endParaRPr lang="en-GB" sz="1500" b="1" dirty="0">
              <a:solidFill>
                <a:srgbClr val="F5F5F5"/>
              </a:solidFill>
              <a:latin typeface="Helvetica" panose="020B0604020202020204" pitchFamily="34" charset="0"/>
              <a:cs typeface="Helvetica" panose="020B0604020202020204" pitchFamily="34" charset="0"/>
            </a:endParaRPr>
          </a:p>
        </p:txBody>
      </p:sp>
      <p:sp>
        <p:nvSpPr>
          <p:cNvPr id="34" name="Rectangle 33">
            <a:extLst>
              <a:ext uri="{FF2B5EF4-FFF2-40B4-BE49-F238E27FC236}">
                <a16:creationId xmlns:a16="http://schemas.microsoft.com/office/drawing/2014/main" id="{1893620E-35F1-4E1D-B4F8-C15605E8E4EA}"/>
              </a:ext>
            </a:extLst>
          </p:cNvPr>
          <p:cNvSpPr/>
          <p:nvPr/>
        </p:nvSpPr>
        <p:spPr>
          <a:xfrm>
            <a:off x="3736049" y="4729846"/>
            <a:ext cx="1537679" cy="8765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GB" sz="1050" dirty="0">
              <a:solidFill>
                <a:srgbClr val="F5F5F5"/>
              </a:solidFill>
              <a:latin typeface="Helvetica" panose="020B0604020202020204" pitchFamily="34" charset="0"/>
              <a:cs typeface="Helvetica" panose="020B0604020202020204" pitchFamily="34" charset="0"/>
            </a:endParaRPr>
          </a:p>
        </p:txBody>
      </p:sp>
      <p:sp>
        <p:nvSpPr>
          <p:cNvPr id="35" name="Rectangle 34">
            <a:extLst>
              <a:ext uri="{FF2B5EF4-FFF2-40B4-BE49-F238E27FC236}">
                <a16:creationId xmlns:a16="http://schemas.microsoft.com/office/drawing/2014/main" id="{9123D7FD-B5B2-4960-9688-96166FF2ACF8}"/>
              </a:ext>
            </a:extLst>
          </p:cNvPr>
          <p:cNvSpPr/>
          <p:nvPr/>
        </p:nvSpPr>
        <p:spPr>
          <a:xfrm>
            <a:off x="5604631" y="4739666"/>
            <a:ext cx="1537679" cy="8765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GB" sz="1050" dirty="0">
                <a:solidFill>
                  <a:srgbClr val="F5F5F5"/>
                </a:solidFill>
                <a:latin typeface="Helvetica" panose="020B0604020202020204" pitchFamily="34" charset="0"/>
                <a:cs typeface="Helvetica" panose="020B0604020202020204" pitchFamily="34" charset="0"/>
              </a:rPr>
              <a:t>Staff = 124 cases</a:t>
            </a:r>
          </a:p>
          <a:p>
            <a:pPr algn="ctr" defTabSz="685800" eaLnBrk="1" fontAlgn="auto" hangingPunct="1">
              <a:spcBef>
                <a:spcPts val="0"/>
              </a:spcBef>
              <a:spcAft>
                <a:spcPts val="0"/>
              </a:spcAft>
              <a:defRPr/>
            </a:pPr>
            <a:r>
              <a:rPr lang="en-GB" sz="1050" dirty="0">
                <a:solidFill>
                  <a:srgbClr val="F5F5F5"/>
                </a:solidFill>
                <a:latin typeface="Helvetica" panose="020B0604020202020204" pitchFamily="34" charset="0"/>
                <a:cs typeface="Helvetica" panose="020B0604020202020204" pitchFamily="34" charset="0"/>
              </a:rPr>
              <a:t>Students = 178 cases</a:t>
            </a:r>
          </a:p>
        </p:txBody>
      </p:sp>
      <p:sp>
        <p:nvSpPr>
          <p:cNvPr id="36" name="Rectangle 35">
            <a:extLst>
              <a:ext uri="{FF2B5EF4-FFF2-40B4-BE49-F238E27FC236}">
                <a16:creationId xmlns:a16="http://schemas.microsoft.com/office/drawing/2014/main" id="{C890CD5B-1B59-49CA-95D6-F16D75FE6AC4}"/>
              </a:ext>
            </a:extLst>
          </p:cNvPr>
          <p:cNvSpPr/>
          <p:nvPr/>
        </p:nvSpPr>
        <p:spPr>
          <a:xfrm>
            <a:off x="7319207" y="3883273"/>
            <a:ext cx="1651113" cy="1707173"/>
          </a:xfrm>
          <a:prstGeom prst="rect">
            <a:avLst/>
          </a:prstGeom>
          <a:solidFill>
            <a:srgbClr val="B0041D"/>
          </a:solidFill>
          <a:ln w="508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eaLnBrk="1" fontAlgn="auto" hangingPunct="1">
              <a:spcBef>
                <a:spcPts val="0"/>
              </a:spcBef>
              <a:spcAft>
                <a:spcPts val="0"/>
              </a:spcAft>
              <a:defRPr/>
            </a:pPr>
            <a:r>
              <a:rPr lang="en-GB" sz="1350" dirty="0">
                <a:solidFill>
                  <a:srgbClr val="F5F5F5"/>
                </a:solidFill>
                <a:latin typeface="Helvetica" panose="020B0604020202020204" pitchFamily="34" charset="0"/>
                <a:cs typeface="Helvetica" panose="020B0604020202020204" pitchFamily="34" charset="0"/>
              </a:rPr>
              <a:t>WARDS WITH MOST CASES* (TOP THREE)</a:t>
            </a:r>
          </a:p>
          <a:p>
            <a:pPr defTabSz="685800" eaLnBrk="1" fontAlgn="auto" hangingPunct="1">
              <a:spcBef>
                <a:spcPts val="0"/>
              </a:spcBef>
              <a:spcAft>
                <a:spcPts val="0"/>
              </a:spcAft>
              <a:defRPr/>
            </a:pPr>
            <a:endParaRPr lang="en-GB" sz="900" dirty="0">
              <a:solidFill>
                <a:srgbClr val="F5F5F5"/>
              </a:solidFill>
              <a:latin typeface="Helvetica" panose="020B0604020202020204" pitchFamily="34" charset="0"/>
              <a:cs typeface="Helvetica" panose="020B0604020202020204" pitchFamily="34" charset="0"/>
            </a:endParaRPr>
          </a:p>
          <a:p>
            <a:pPr marL="257175" indent="-257175" defTabSz="685800" eaLnBrk="1" fontAlgn="auto" hangingPunct="1">
              <a:spcBef>
                <a:spcPts val="0"/>
              </a:spcBef>
              <a:spcAft>
                <a:spcPts val="0"/>
              </a:spcAft>
              <a:buFontTx/>
              <a:buAutoNum type="arabicPeriod"/>
              <a:defRPr/>
            </a:pPr>
            <a:r>
              <a:rPr lang="en-GB" sz="900" b="1" dirty="0">
                <a:solidFill>
                  <a:srgbClr val="F5F5F5"/>
                </a:solidFill>
                <a:latin typeface="Helvetica" panose="020B0604020202020204" pitchFamily="34" charset="0"/>
                <a:cs typeface="Helvetica" panose="020B0604020202020204" pitchFamily="34" charset="0"/>
              </a:rPr>
              <a:t>ENFIELD HIGHWAY (74)</a:t>
            </a:r>
          </a:p>
          <a:p>
            <a:pPr marL="257175" indent="-257175" defTabSz="685800" eaLnBrk="1" fontAlgn="auto" hangingPunct="1">
              <a:spcBef>
                <a:spcPts val="0"/>
              </a:spcBef>
              <a:spcAft>
                <a:spcPts val="0"/>
              </a:spcAft>
              <a:buFontTx/>
              <a:buAutoNum type="arabicPeriod"/>
              <a:defRPr/>
            </a:pPr>
            <a:r>
              <a:rPr lang="en-GB" sz="900" b="1" dirty="0">
                <a:solidFill>
                  <a:srgbClr val="F5F5F5"/>
                </a:solidFill>
                <a:latin typeface="Helvetica" panose="020B0604020202020204" pitchFamily="34" charset="0"/>
                <a:cs typeface="Helvetica" panose="020B0604020202020204" pitchFamily="34" charset="0"/>
              </a:rPr>
              <a:t>SOUTHBURY (73)</a:t>
            </a:r>
          </a:p>
          <a:p>
            <a:pPr marL="257175" indent="-257175" defTabSz="685800" eaLnBrk="1" fontAlgn="auto" hangingPunct="1">
              <a:spcBef>
                <a:spcPts val="0"/>
              </a:spcBef>
              <a:spcAft>
                <a:spcPts val="0"/>
              </a:spcAft>
              <a:buFontTx/>
              <a:buAutoNum type="arabicPeriod"/>
              <a:defRPr/>
            </a:pPr>
            <a:r>
              <a:rPr lang="en-GB" sz="900" b="1" dirty="0">
                <a:solidFill>
                  <a:srgbClr val="F5F5F5"/>
                </a:solidFill>
                <a:latin typeface="Helvetica" panose="020B0604020202020204" pitchFamily="34" charset="0"/>
                <a:cs typeface="Helvetica" panose="020B0604020202020204" pitchFamily="34" charset="0"/>
              </a:rPr>
              <a:t>LOWER EDMONTON (69)</a:t>
            </a:r>
          </a:p>
          <a:p>
            <a:pPr algn="ctr" defTabSz="685800" eaLnBrk="1" fontAlgn="auto" hangingPunct="1">
              <a:spcBef>
                <a:spcPts val="0"/>
              </a:spcBef>
              <a:spcAft>
                <a:spcPts val="0"/>
              </a:spcAft>
              <a:defRPr/>
            </a:pPr>
            <a:endParaRPr lang="en-GB" sz="1350" b="1"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endParaRPr lang="en-GB" sz="1500" b="1" dirty="0">
              <a:solidFill>
                <a:srgbClr val="F5F5F5"/>
              </a:solidFill>
              <a:latin typeface="Helvetica" panose="020B0604020202020204" pitchFamily="34" charset="0"/>
              <a:cs typeface="Helvetica" panose="020B0604020202020204" pitchFamily="34" charset="0"/>
            </a:endParaRPr>
          </a:p>
        </p:txBody>
      </p:sp>
      <p:grpSp>
        <p:nvGrpSpPr>
          <p:cNvPr id="49" name="그룹 90">
            <a:extLst>
              <a:ext uri="{FF2B5EF4-FFF2-40B4-BE49-F238E27FC236}">
                <a16:creationId xmlns:a16="http://schemas.microsoft.com/office/drawing/2014/main" id="{50EBDAD0-F675-426D-9C78-8A870C2C7728}"/>
              </a:ext>
            </a:extLst>
          </p:cNvPr>
          <p:cNvGrpSpPr/>
          <p:nvPr/>
        </p:nvGrpSpPr>
        <p:grpSpPr>
          <a:xfrm>
            <a:off x="433300" y="3273878"/>
            <a:ext cx="1297381" cy="210634"/>
            <a:chOff x="1832146" y="1840455"/>
            <a:chExt cx="3892427" cy="827075"/>
          </a:xfrm>
          <a:solidFill>
            <a:srgbClr val="FC7C8E"/>
          </a:solidFill>
        </p:grpSpPr>
        <p:sp>
          <p:nvSpPr>
            <p:cNvPr id="50" name="Round Same Side Corner Rectangle 8">
              <a:extLst>
                <a:ext uri="{FF2B5EF4-FFF2-40B4-BE49-F238E27FC236}">
                  <a16:creationId xmlns:a16="http://schemas.microsoft.com/office/drawing/2014/main" id="{BBD749B7-6100-44CC-BA35-1DC4D933DEC6}"/>
                </a:ext>
              </a:extLst>
            </p:cNvPr>
            <p:cNvSpPr/>
            <p:nvPr/>
          </p:nvSpPr>
          <p:spPr>
            <a:xfrm>
              <a:off x="18321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51" name="Round Same Side Corner Rectangle 8">
              <a:extLst>
                <a:ext uri="{FF2B5EF4-FFF2-40B4-BE49-F238E27FC236}">
                  <a16:creationId xmlns:a16="http://schemas.microsoft.com/office/drawing/2014/main" id="{25DF1A81-A0F9-4413-824A-79BB067FCC82}"/>
                </a:ext>
              </a:extLst>
            </p:cNvPr>
            <p:cNvSpPr/>
            <p:nvPr/>
          </p:nvSpPr>
          <p:spPr>
            <a:xfrm>
              <a:off x="22297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52" name="Round Same Side Corner Rectangle 8">
              <a:extLst>
                <a:ext uri="{FF2B5EF4-FFF2-40B4-BE49-F238E27FC236}">
                  <a16:creationId xmlns:a16="http://schemas.microsoft.com/office/drawing/2014/main" id="{CD060047-EED0-4372-BCB0-1286E9BBC8C8}"/>
                </a:ext>
              </a:extLst>
            </p:cNvPr>
            <p:cNvSpPr/>
            <p:nvPr/>
          </p:nvSpPr>
          <p:spPr>
            <a:xfrm>
              <a:off x="26273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53" name="Round Same Side Corner Rectangle 8">
              <a:extLst>
                <a:ext uri="{FF2B5EF4-FFF2-40B4-BE49-F238E27FC236}">
                  <a16:creationId xmlns:a16="http://schemas.microsoft.com/office/drawing/2014/main" id="{41C55FDF-9AEA-4D6A-8559-220B63DEFDCF}"/>
                </a:ext>
              </a:extLst>
            </p:cNvPr>
            <p:cNvSpPr/>
            <p:nvPr/>
          </p:nvSpPr>
          <p:spPr>
            <a:xfrm>
              <a:off x="30249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54" name="Round Same Side Corner Rectangle 8">
              <a:extLst>
                <a:ext uri="{FF2B5EF4-FFF2-40B4-BE49-F238E27FC236}">
                  <a16:creationId xmlns:a16="http://schemas.microsoft.com/office/drawing/2014/main" id="{83BE0DB7-3A4A-4C56-80CF-78EC92A2CCAB}"/>
                </a:ext>
              </a:extLst>
            </p:cNvPr>
            <p:cNvSpPr/>
            <p:nvPr/>
          </p:nvSpPr>
          <p:spPr>
            <a:xfrm>
              <a:off x="34225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55" name="Round Same Side Corner Rectangle 8">
              <a:extLst>
                <a:ext uri="{FF2B5EF4-FFF2-40B4-BE49-F238E27FC236}">
                  <a16:creationId xmlns:a16="http://schemas.microsoft.com/office/drawing/2014/main" id="{D1529A32-5CF9-4219-98DC-660E0E606B75}"/>
                </a:ext>
              </a:extLst>
            </p:cNvPr>
            <p:cNvSpPr/>
            <p:nvPr/>
          </p:nvSpPr>
          <p:spPr>
            <a:xfrm>
              <a:off x="38201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56" name="Round Same Side Corner Rectangle 8">
              <a:extLst>
                <a:ext uri="{FF2B5EF4-FFF2-40B4-BE49-F238E27FC236}">
                  <a16:creationId xmlns:a16="http://schemas.microsoft.com/office/drawing/2014/main" id="{6A525E98-A3E3-4A76-AB7F-97BA65B5B3D9}"/>
                </a:ext>
              </a:extLst>
            </p:cNvPr>
            <p:cNvSpPr/>
            <p:nvPr/>
          </p:nvSpPr>
          <p:spPr>
            <a:xfrm>
              <a:off x="42177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57" name="Round Same Side Corner Rectangle 8">
              <a:extLst>
                <a:ext uri="{FF2B5EF4-FFF2-40B4-BE49-F238E27FC236}">
                  <a16:creationId xmlns:a16="http://schemas.microsoft.com/office/drawing/2014/main" id="{6C40032D-BBA2-432A-A0D1-55E7B97C67D8}"/>
                </a:ext>
              </a:extLst>
            </p:cNvPr>
            <p:cNvSpPr/>
            <p:nvPr/>
          </p:nvSpPr>
          <p:spPr>
            <a:xfrm>
              <a:off x="46153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58" name="Round Same Side Corner Rectangle 8">
              <a:extLst>
                <a:ext uri="{FF2B5EF4-FFF2-40B4-BE49-F238E27FC236}">
                  <a16:creationId xmlns:a16="http://schemas.microsoft.com/office/drawing/2014/main" id="{78487E3A-C021-45E5-9937-4AA8C3FDEE2D}"/>
                </a:ext>
              </a:extLst>
            </p:cNvPr>
            <p:cNvSpPr/>
            <p:nvPr/>
          </p:nvSpPr>
          <p:spPr>
            <a:xfrm>
              <a:off x="50129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59" name="Round Same Side Corner Rectangle 8">
              <a:extLst>
                <a:ext uri="{FF2B5EF4-FFF2-40B4-BE49-F238E27FC236}">
                  <a16:creationId xmlns:a16="http://schemas.microsoft.com/office/drawing/2014/main" id="{5AB24977-0B69-4659-AE04-A48FDAB45091}"/>
                </a:ext>
              </a:extLst>
            </p:cNvPr>
            <p:cNvSpPr/>
            <p:nvPr/>
          </p:nvSpPr>
          <p:spPr>
            <a:xfrm>
              <a:off x="5410543"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grpSp>
      <p:grpSp>
        <p:nvGrpSpPr>
          <p:cNvPr id="71" name="그룹 90">
            <a:extLst>
              <a:ext uri="{FF2B5EF4-FFF2-40B4-BE49-F238E27FC236}">
                <a16:creationId xmlns:a16="http://schemas.microsoft.com/office/drawing/2014/main" id="{4EFC0A01-EBC6-46D9-9613-D37A1DA64A4E}"/>
              </a:ext>
            </a:extLst>
          </p:cNvPr>
          <p:cNvGrpSpPr/>
          <p:nvPr/>
        </p:nvGrpSpPr>
        <p:grpSpPr>
          <a:xfrm>
            <a:off x="507243" y="3056296"/>
            <a:ext cx="1164858" cy="210634"/>
            <a:chOff x="1832146" y="1840455"/>
            <a:chExt cx="3494830" cy="827075"/>
          </a:xfrm>
          <a:solidFill>
            <a:srgbClr val="FC7C8E"/>
          </a:solidFill>
        </p:grpSpPr>
        <p:sp>
          <p:nvSpPr>
            <p:cNvPr id="72" name="Round Same Side Corner Rectangle 8">
              <a:extLst>
                <a:ext uri="{FF2B5EF4-FFF2-40B4-BE49-F238E27FC236}">
                  <a16:creationId xmlns:a16="http://schemas.microsoft.com/office/drawing/2014/main" id="{1850311A-D883-402F-A6C3-5B435116D73E}"/>
                </a:ext>
              </a:extLst>
            </p:cNvPr>
            <p:cNvSpPr/>
            <p:nvPr/>
          </p:nvSpPr>
          <p:spPr>
            <a:xfrm>
              <a:off x="18321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73" name="Round Same Side Corner Rectangle 8">
              <a:extLst>
                <a:ext uri="{FF2B5EF4-FFF2-40B4-BE49-F238E27FC236}">
                  <a16:creationId xmlns:a16="http://schemas.microsoft.com/office/drawing/2014/main" id="{95D0BF41-FCB6-4E33-9594-187C5D642A7C}"/>
                </a:ext>
              </a:extLst>
            </p:cNvPr>
            <p:cNvSpPr/>
            <p:nvPr/>
          </p:nvSpPr>
          <p:spPr>
            <a:xfrm>
              <a:off x="22297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74" name="Round Same Side Corner Rectangle 8">
              <a:extLst>
                <a:ext uri="{FF2B5EF4-FFF2-40B4-BE49-F238E27FC236}">
                  <a16:creationId xmlns:a16="http://schemas.microsoft.com/office/drawing/2014/main" id="{733DD64B-C450-44E2-8098-D02BAA2F4199}"/>
                </a:ext>
              </a:extLst>
            </p:cNvPr>
            <p:cNvSpPr/>
            <p:nvPr/>
          </p:nvSpPr>
          <p:spPr>
            <a:xfrm>
              <a:off x="26273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75" name="Round Same Side Corner Rectangle 8">
              <a:extLst>
                <a:ext uri="{FF2B5EF4-FFF2-40B4-BE49-F238E27FC236}">
                  <a16:creationId xmlns:a16="http://schemas.microsoft.com/office/drawing/2014/main" id="{476BB5C3-4B65-48D8-A8B1-81830A7371C3}"/>
                </a:ext>
              </a:extLst>
            </p:cNvPr>
            <p:cNvSpPr/>
            <p:nvPr/>
          </p:nvSpPr>
          <p:spPr>
            <a:xfrm>
              <a:off x="30249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76" name="Round Same Side Corner Rectangle 8">
              <a:extLst>
                <a:ext uri="{FF2B5EF4-FFF2-40B4-BE49-F238E27FC236}">
                  <a16:creationId xmlns:a16="http://schemas.microsoft.com/office/drawing/2014/main" id="{C6B08C4B-2F51-4A15-93E4-766F11D98114}"/>
                </a:ext>
              </a:extLst>
            </p:cNvPr>
            <p:cNvSpPr/>
            <p:nvPr/>
          </p:nvSpPr>
          <p:spPr>
            <a:xfrm>
              <a:off x="34225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77" name="Round Same Side Corner Rectangle 8">
              <a:extLst>
                <a:ext uri="{FF2B5EF4-FFF2-40B4-BE49-F238E27FC236}">
                  <a16:creationId xmlns:a16="http://schemas.microsoft.com/office/drawing/2014/main" id="{F776E5B3-674D-4D1A-B836-CCF279DE8B65}"/>
                </a:ext>
              </a:extLst>
            </p:cNvPr>
            <p:cNvSpPr/>
            <p:nvPr/>
          </p:nvSpPr>
          <p:spPr>
            <a:xfrm>
              <a:off x="38201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78" name="Round Same Side Corner Rectangle 8">
              <a:extLst>
                <a:ext uri="{FF2B5EF4-FFF2-40B4-BE49-F238E27FC236}">
                  <a16:creationId xmlns:a16="http://schemas.microsoft.com/office/drawing/2014/main" id="{3DDC3E14-0D56-463D-BB2C-DBE629BB33DE}"/>
                </a:ext>
              </a:extLst>
            </p:cNvPr>
            <p:cNvSpPr/>
            <p:nvPr/>
          </p:nvSpPr>
          <p:spPr>
            <a:xfrm>
              <a:off x="42177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79" name="Round Same Side Corner Rectangle 8">
              <a:extLst>
                <a:ext uri="{FF2B5EF4-FFF2-40B4-BE49-F238E27FC236}">
                  <a16:creationId xmlns:a16="http://schemas.microsoft.com/office/drawing/2014/main" id="{031426AF-C595-44C0-97FE-84217B2A6A1E}"/>
                </a:ext>
              </a:extLst>
            </p:cNvPr>
            <p:cNvSpPr/>
            <p:nvPr/>
          </p:nvSpPr>
          <p:spPr>
            <a:xfrm>
              <a:off x="46153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sp>
          <p:nvSpPr>
            <p:cNvPr id="80" name="Round Same Side Corner Rectangle 8">
              <a:extLst>
                <a:ext uri="{FF2B5EF4-FFF2-40B4-BE49-F238E27FC236}">
                  <a16:creationId xmlns:a16="http://schemas.microsoft.com/office/drawing/2014/main" id="{2DBADEA5-B23B-4AD5-8D5E-01DCFF802A31}"/>
                </a:ext>
              </a:extLst>
            </p:cNvPr>
            <p:cNvSpPr/>
            <p:nvPr/>
          </p:nvSpPr>
          <p:spPr>
            <a:xfrm>
              <a:off x="50129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b="1" dirty="0">
                <a:solidFill>
                  <a:prstClr val="white"/>
                </a:solidFill>
                <a:latin typeface="Calibri" panose="020F0502020204030204"/>
                <a:ea typeface="맑은 고딕" panose="020B0503020000020004" pitchFamily="34" charset="-127"/>
              </a:endParaRPr>
            </a:p>
          </p:txBody>
        </p:sp>
      </p:grpSp>
      <p:grpSp>
        <p:nvGrpSpPr>
          <p:cNvPr id="103" name="그룹 90">
            <a:extLst>
              <a:ext uri="{FF2B5EF4-FFF2-40B4-BE49-F238E27FC236}">
                <a16:creationId xmlns:a16="http://schemas.microsoft.com/office/drawing/2014/main" id="{33AE6CE2-9288-416A-A2ED-7FE16EF7E556}"/>
              </a:ext>
            </a:extLst>
          </p:cNvPr>
          <p:cNvGrpSpPr/>
          <p:nvPr/>
        </p:nvGrpSpPr>
        <p:grpSpPr>
          <a:xfrm>
            <a:off x="2188026" y="3257549"/>
            <a:ext cx="1297381" cy="210634"/>
            <a:chOff x="1832146" y="1840455"/>
            <a:chExt cx="3892427" cy="827075"/>
          </a:xfrm>
          <a:solidFill>
            <a:srgbClr val="FC7C8E"/>
          </a:solidFill>
        </p:grpSpPr>
        <p:sp>
          <p:nvSpPr>
            <p:cNvPr id="104" name="Round Same Side Corner Rectangle 8">
              <a:extLst>
                <a:ext uri="{FF2B5EF4-FFF2-40B4-BE49-F238E27FC236}">
                  <a16:creationId xmlns:a16="http://schemas.microsoft.com/office/drawing/2014/main" id="{597AC940-797C-4477-BDA8-C2B46B479CCC}"/>
                </a:ext>
              </a:extLst>
            </p:cNvPr>
            <p:cNvSpPr/>
            <p:nvPr/>
          </p:nvSpPr>
          <p:spPr>
            <a:xfrm>
              <a:off x="18321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05" name="Round Same Side Corner Rectangle 8">
              <a:extLst>
                <a:ext uri="{FF2B5EF4-FFF2-40B4-BE49-F238E27FC236}">
                  <a16:creationId xmlns:a16="http://schemas.microsoft.com/office/drawing/2014/main" id="{87CFB42E-AEE2-418A-9D25-6D4387437347}"/>
                </a:ext>
              </a:extLst>
            </p:cNvPr>
            <p:cNvSpPr/>
            <p:nvPr/>
          </p:nvSpPr>
          <p:spPr>
            <a:xfrm>
              <a:off x="22297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06" name="Round Same Side Corner Rectangle 8">
              <a:extLst>
                <a:ext uri="{FF2B5EF4-FFF2-40B4-BE49-F238E27FC236}">
                  <a16:creationId xmlns:a16="http://schemas.microsoft.com/office/drawing/2014/main" id="{0D181F77-2609-43F4-BA46-C567F64B2ACB}"/>
                </a:ext>
              </a:extLst>
            </p:cNvPr>
            <p:cNvSpPr/>
            <p:nvPr/>
          </p:nvSpPr>
          <p:spPr>
            <a:xfrm>
              <a:off x="2627345" y="1840455"/>
              <a:ext cx="314031"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rgbClr val="FC7C8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07" name="Round Same Side Corner Rectangle 8">
              <a:extLst>
                <a:ext uri="{FF2B5EF4-FFF2-40B4-BE49-F238E27FC236}">
                  <a16:creationId xmlns:a16="http://schemas.microsoft.com/office/drawing/2014/main" id="{3CD98682-91E2-4F6C-959D-ED3C199B89B6}"/>
                </a:ext>
              </a:extLst>
            </p:cNvPr>
            <p:cNvSpPr/>
            <p:nvPr/>
          </p:nvSpPr>
          <p:spPr>
            <a:xfrm>
              <a:off x="30249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08" name="Round Same Side Corner Rectangle 8">
              <a:extLst>
                <a:ext uri="{FF2B5EF4-FFF2-40B4-BE49-F238E27FC236}">
                  <a16:creationId xmlns:a16="http://schemas.microsoft.com/office/drawing/2014/main" id="{A3FD8756-8664-4779-A9BA-4FE7ED35AE0A}"/>
                </a:ext>
              </a:extLst>
            </p:cNvPr>
            <p:cNvSpPr/>
            <p:nvPr/>
          </p:nvSpPr>
          <p:spPr>
            <a:xfrm>
              <a:off x="34225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09" name="Round Same Side Corner Rectangle 8">
              <a:extLst>
                <a:ext uri="{FF2B5EF4-FFF2-40B4-BE49-F238E27FC236}">
                  <a16:creationId xmlns:a16="http://schemas.microsoft.com/office/drawing/2014/main" id="{C2202A5F-AD6E-4D0C-86D9-CDDF978484D5}"/>
                </a:ext>
              </a:extLst>
            </p:cNvPr>
            <p:cNvSpPr/>
            <p:nvPr/>
          </p:nvSpPr>
          <p:spPr>
            <a:xfrm>
              <a:off x="38201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10" name="Round Same Side Corner Rectangle 8">
              <a:extLst>
                <a:ext uri="{FF2B5EF4-FFF2-40B4-BE49-F238E27FC236}">
                  <a16:creationId xmlns:a16="http://schemas.microsoft.com/office/drawing/2014/main" id="{EDA91187-5DD5-42C8-959B-806D2599101C}"/>
                </a:ext>
              </a:extLst>
            </p:cNvPr>
            <p:cNvSpPr/>
            <p:nvPr/>
          </p:nvSpPr>
          <p:spPr>
            <a:xfrm>
              <a:off x="42177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11" name="Round Same Side Corner Rectangle 8">
              <a:extLst>
                <a:ext uri="{FF2B5EF4-FFF2-40B4-BE49-F238E27FC236}">
                  <a16:creationId xmlns:a16="http://schemas.microsoft.com/office/drawing/2014/main" id="{B74AE161-ADBF-4D74-8ECF-BE55D561E1A2}"/>
                </a:ext>
              </a:extLst>
            </p:cNvPr>
            <p:cNvSpPr/>
            <p:nvPr/>
          </p:nvSpPr>
          <p:spPr>
            <a:xfrm>
              <a:off x="46153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12" name="Round Same Side Corner Rectangle 8">
              <a:extLst>
                <a:ext uri="{FF2B5EF4-FFF2-40B4-BE49-F238E27FC236}">
                  <a16:creationId xmlns:a16="http://schemas.microsoft.com/office/drawing/2014/main" id="{876F1211-7261-4D9B-AC23-DDEFB81FF9C1}"/>
                </a:ext>
              </a:extLst>
            </p:cNvPr>
            <p:cNvSpPr/>
            <p:nvPr/>
          </p:nvSpPr>
          <p:spPr>
            <a:xfrm>
              <a:off x="50129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13" name="Round Same Side Corner Rectangle 8">
              <a:extLst>
                <a:ext uri="{FF2B5EF4-FFF2-40B4-BE49-F238E27FC236}">
                  <a16:creationId xmlns:a16="http://schemas.microsoft.com/office/drawing/2014/main" id="{46656051-B5B5-4D86-9CFB-411BA4CB29ED}"/>
                </a:ext>
              </a:extLst>
            </p:cNvPr>
            <p:cNvSpPr/>
            <p:nvPr/>
          </p:nvSpPr>
          <p:spPr>
            <a:xfrm>
              <a:off x="5410543"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grpSp>
      <p:grpSp>
        <p:nvGrpSpPr>
          <p:cNvPr id="114" name="그룹 90">
            <a:extLst>
              <a:ext uri="{FF2B5EF4-FFF2-40B4-BE49-F238E27FC236}">
                <a16:creationId xmlns:a16="http://schemas.microsoft.com/office/drawing/2014/main" id="{35771D3B-7DEF-45ED-8158-D1E9270FF6A1}"/>
              </a:ext>
            </a:extLst>
          </p:cNvPr>
          <p:cNvGrpSpPr/>
          <p:nvPr/>
        </p:nvGrpSpPr>
        <p:grpSpPr>
          <a:xfrm>
            <a:off x="2261969" y="3039967"/>
            <a:ext cx="1164858" cy="210634"/>
            <a:chOff x="1832146" y="1840455"/>
            <a:chExt cx="3494830" cy="827075"/>
          </a:xfrm>
          <a:solidFill>
            <a:srgbClr val="FC7C8E"/>
          </a:solidFill>
        </p:grpSpPr>
        <p:sp>
          <p:nvSpPr>
            <p:cNvPr id="115" name="Round Same Side Corner Rectangle 8">
              <a:extLst>
                <a:ext uri="{FF2B5EF4-FFF2-40B4-BE49-F238E27FC236}">
                  <a16:creationId xmlns:a16="http://schemas.microsoft.com/office/drawing/2014/main" id="{C73A569D-FB34-45C7-84F1-A9B7FDF92F05}"/>
                </a:ext>
              </a:extLst>
            </p:cNvPr>
            <p:cNvSpPr/>
            <p:nvPr/>
          </p:nvSpPr>
          <p:spPr>
            <a:xfrm>
              <a:off x="18321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16" name="Round Same Side Corner Rectangle 8">
              <a:extLst>
                <a:ext uri="{FF2B5EF4-FFF2-40B4-BE49-F238E27FC236}">
                  <a16:creationId xmlns:a16="http://schemas.microsoft.com/office/drawing/2014/main" id="{571B1369-5D9E-42F3-8E92-1DA214D02559}"/>
                </a:ext>
              </a:extLst>
            </p:cNvPr>
            <p:cNvSpPr/>
            <p:nvPr/>
          </p:nvSpPr>
          <p:spPr>
            <a:xfrm>
              <a:off x="22297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17" name="Round Same Side Corner Rectangle 8">
              <a:extLst>
                <a:ext uri="{FF2B5EF4-FFF2-40B4-BE49-F238E27FC236}">
                  <a16:creationId xmlns:a16="http://schemas.microsoft.com/office/drawing/2014/main" id="{9AB8BD64-84BE-48EC-8C08-DE7E0C12C074}"/>
                </a:ext>
              </a:extLst>
            </p:cNvPr>
            <p:cNvSpPr/>
            <p:nvPr/>
          </p:nvSpPr>
          <p:spPr>
            <a:xfrm>
              <a:off x="26273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18" name="Round Same Side Corner Rectangle 8">
              <a:extLst>
                <a:ext uri="{FF2B5EF4-FFF2-40B4-BE49-F238E27FC236}">
                  <a16:creationId xmlns:a16="http://schemas.microsoft.com/office/drawing/2014/main" id="{8A0D1AFF-7BCF-472D-85AF-47ADF86B9084}"/>
                </a:ext>
              </a:extLst>
            </p:cNvPr>
            <p:cNvSpPr/>
            <p:nvPr/>
          </p:nvSpPr>
          <p:spPr>
            <a:xfrm>
              <a:off x="30249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19" name="Round Same Side Corner Rectangle 8">
              <a:extLst>
                <a:ext uri="{FF2B5EF4-FFF2-40B4-BE49-F238E27FC236}">
                  <a16:creationId xmlns:a16="http://schemas.microsoft.com/office/drawing/2014/main" id="{8D558857-584C-41C8-82C7-6C34A37646C7}"/>
                </a:ext>
              </a:extLst>
            </p:cNvPr>
            <p:cNvSpPr/>
            <p:nvPr/>
          </p:nvSpPr>
          <p:spPr>
            <a:xfrm>
              <a:off x="34225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20" name="Round Same Side Corner Rectangle 8">
              <a:extLst>
                <a:ext uri="{FF2B5EF4-FFF2-40B4-BE49-F238E27FC236}">
                  <a16:creationId xmlns:a16="http://schemas.microsoft.com/office/drawing/2014/main" id="{F874592A-4591-4BF0-AB9E-B94B9B41C41D}"/>
                </a:ext>
              </a:extLst>
            </p:cNvPr>
            <p:cNvSpPr/>
            <p:nvPr/>
          </p:nvSpPr>
          <p:spPr>
            <a:xfrm>
              <a:off x="38201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21" name="Round Same Side Corner Rectangle 8">
              <a:extLst>
                <a:ext uri="{FF2B5EF4-FFF2-40B4-BE49-F238E27FC236}">
                  <a16:creationId xmlns:a16="http://schemas.microsoft.com/office/drawing/2014/main" id="{283D9B50-C5C7-4557-8430-6D224627BFBC}"/>
                </a:ext>
              </a:extLst>
            </p:cNvPr>
            <p:cNvSpPr/>
            <p:nvPr/>
          </p:nvSpPr>
          <p:spPr>
            <a:xfrm>
              <a:off x="42177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22" name="Round Same Side Corner Rectangle 8">
              <a:extLst>
                <a:ext uri="{FF2B5EF4-FFF2-40B4-BE49-F238E27FC236}">
                  <a16:creationId xmlns:a16="http://schemas.microsoft.com/office/drawing/2014/main" id="{DD6225C4-D2B1-4EE0-93D4-013690DE764D}"/>
                </a:ext>
              </a:extLst>
            </p:cNvPr>
            <p:cNvSpPr/>
            <p:nvPr/>
          </p:nvSpPr>
          <p:spPr>
            <a:xfrm>
              <a:off x="46153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sp>
          <p:nvSpPr>
            <p:cNvPr id="123" name="Round Same Side Corner Rectangle 8">
              <a:extLst>
                <a:ext uri="{FF2B5EF4-FFF2-40B4-BE49-F238E27FC236}">
                  <a16:creationId xmlns:a16="http://schemas.microsoft.com/office/drawing/2014/main" id="{F55E139D-F18C-40D6-8B99-D9F6C1877087}"/>
                </a:ext>
              </a:extLst>
            </p:cNvPr>
            <p:cNvSpPr/>
            <p:nvPr/>
          </p:nvSpPr>
          <p:spPr>
            <a:xfrm>
              <a:off x="5012946" y="1840455"/>
              <a:ext cx="314030" cy="82707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fontAlgn="auto">
                <a:spcBef>
                  <a:spcPts val="0"/>
                </a:spcBef>
                <a:spcAft>
                  <a:spcPts val="0"/>
                </a:spcAft>
                <a:defRPr/>
              </a:pPr>
              <a:endParaRPr lang="ko-KR" altLang="en-US" sz="1350" dirty="0">
                <a:solidFill>
                  <a:prstClr val="white"/>
                </a:solidFill>
                <a:latin typeface="Calibri" panose="020F0502020204030204"/>
                <a:ea typeface="맑은 고딕" panose="020B0503020000020004" pitchFamily="34" charset="-127"/>
              </a:endParaRPr>
            </a:p>
          </p:txBody>
        </p:sp>
      </p:grpSp>
      <p:grpSp>
        <p:nvGrpSpPr>
          <p:cNvPr id="124" name="Graphic 55">
            <a:extLst>
              <a:ext uri="{FF2B5EF4-FFF2-40B4-BE49-F238E27FC236}">
                <a16:creationId xmlns:a16="http://schemas.microsoft.com/office/drawing/2014/main" id="{AB5E8CC0-43F5-49C9-B259-4719EB2587F4}"/>
              </a:ext>
            </a:extLst>
          </p:cNvPr>
          <p:cNvGrpSpPr>
            <a:grpSpLocks noChangeAspect="1"/>
          </p:cNvGrpSpPr>
          <p:nvPr/>
        </p:nvGrpSpPr>
        <p:grpSpPr>
          <a:xfrm>
            <a:off x="6661969" y="2398947"/>
            <a:ext cx="352982" cy="352989"/>
            <a:chOff x="2833717" y="2983572"/>
            <a:chExt cx="728725" cy="728742"/>
          </a:xfrm>
          <a:solidFill>
            <a:srgbClr val="FC7C8E"/>
          </a:solidFill>
        </p:grpSpPr>
        <p:sp>
          <p:nvSpPr>
            <p:cNvPr id="125" name="Freeform 221">
              <a:extLst>
                <a:ext uri="{FF2B5EF4-FFF2-40B4-BE49-F238E27FC236}">
                  <a16:creationId xmlns:a16="http://schemas.microsoft.com/office/drawing/2014/main" id="{0F042520-6789-4F73-9C7E-D6E9BCE808D7}"/>
                </a:ext>
              </a:extLst>
            </p:cNvPr>
            <p:cNvSpPr/>
            <p:nvPr/>
          </p:nvSpPr>
          <p:spPr>
            <a:xfrm>
              <a:off x="2977605" y="3127478"/>
              <a:ext cx="440932" cy="440932"/>
            </a:xfrm>
            <a:custGeom>
              <a:avLst/>
              <a:gdLst>
                <a:gd name="connsiteX0" fmla="*/ 440932 w 440932"/>
                <a:gd name="connsiteY0" fmla="*/ 220466 h 440932"/>
                <a:gd name="connsiteX1" fmla="*/ 220466 w 440932"/>
                <a:gd name="connsiteY1" fmla="*/ 440932 h 440932"/>
                <a:gd name="connsiteX2" fmla="*/ 0 w 440932"/>
                <a:gd name="connsiteY2" fmla="*/ 220466 h 440932"/>
                <a:gd name="connsiteX3" fmla="*/ 220466 w 440932"/>
                <a:gd name="connsiteY3" fmla="*/ 0 h 440932"/>
                <a:gd name="connsiteX4" fmla="*/ 440932 w 440932"/>
                <a:gd name="connsiteY4" fmla="*/ 220466 h 44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932" h="440932">
                  <a:moveTo>
                    <a:pt x="440932" y="220466"/>
                  </a:moveTo>
                  <a:cubicBezTo>
                    <a:pt x="440932" y="342226"/>
                    <a:pt x="342226" y="440932"/>
                    <a:pt x="220466" y="440932"/>
                  </a:cubicBezTo>
                  <a:cubicBezTo>
                    <a:pt x="98706" y="440932"/>
                    <a:pt x="0" y="342226"/>
                    <a:pt x="0" y="220466"/>
                  </a:cubicBezTo>
                  <a:cubicBezTo>
                    <a:pt x="0" y="98706"/>
                    <a:pt x="98706" y="0"/>
                    <a:pt x="220466" y="0"/>
                  </a:cubicBezTo>
                  <a:cubicBezTo>
                    <a:pt x="342226" y="0"/>
                    <a:pt x="440932" y="98706"/>
                    <a:pt x="440932" y="220466"/>
                  </a:cubicBezTo>
                  <a:close/>
                </a:path>
              </a:pathLst>
            </a:custGeom>
            <a:grpFill/>
            <a:ln w="1712" cap="flat">
              <a:noFill/>
              <a:prstDash val="solid"/>
              <a:miter/>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nvGrpSpPr>
            <p:cNvPr id="126" name="Graphic 55">
              <a:extLst>
                <a:ext uri="{FF2B5EF4-FFF2-40B4-BE49-F238E27FC236}">
                  <a16:creationId xmlns:a16="http://schemas.microsoft.com/office/drawing/2014/main" id="{32052A1E-FE8E-434C-B03A-DDCCDFC388F8}"/>
                </a:ext>
              </a:extLst>
            </p:cNvPr>
            <p:cNvGrpSpPr/>
            <p:nvPr/>
          </p:nvGrpSpPr>
          <p:grpSpPr>
            <a:xfrm>
              <a:off x="3050595" y="3065796"/>
              <a:ext cx="91019" cy="77391"/>
              <a:chOff x="3050595" y="3065796"/>
              <a:chExt cx="91019" cy="77391"/>
            </a:xfrm>
            <a:grpFill/>
          </p:grpSpPr>
          <p:sp>
            <p:nvSpPr>
              <p:cNvPr id="183" name="Freeform 279">
                <a:extLst>
                  <a:ext uri="{FF2B5EF4-FFF2-40B4-BE49-F238E27FC236}">
                    <a16:creationId xmlns:a16="http://schemas.microsoft.com/office/drawing/2014/main" id="{EDB0BED6-8CED-4702-B7DA-F4CB94FA8961}"/>
                  </a:ext>
                </a:extLst>
              </p:cNvPr>
              <p:cNvSpPr/>
              <p:nvPr/>
            </p:nvSpPr>
            <p:spPr>
              <a:xfrm>
                <a:off x="3050595" y="3065796"/>
                <a:ext cx="91019" cy="57252"/>
              </a:xfrm>
              <a:custGeom>
                <a:avLst/>
                <a:gdLst>
                  <a:gd name="connsiteX0" fmla="*/ 80715 w 91019"/>
                  <a:gd name="connsiteY0" fmla="*/ 32113 h 57252"/>
                  <a:gd name="connsiteX1" fmla="*/ 23084 w 91019"/>
                  <a:gd name="connsiteY1" fmla="*/ 55977 h 57252"/>
                  <a:gd name="connsiteX2" fmla="*/ 1276 w 91019"/>
                  <a:gd name="connsiteY2" fmla="*/ 46949 h 57252"/>
                  <a:gd name="connsiteX3" fmla="*/ 1276 w 91019"/>
                  <a:gd name="connsiteY3" fmla="*/ 46949 h 57252"/>
                  <a:gd name="connsiteX4" fmla="*/ 10304 w 91019"/>
                  <a:gd name="connsiteY4" fmla="*/ 25140 h 57252"/>
                  <a:gd name="connsiteX5" fmla="*/ 67935 w 91019"/>
                  <a:gd name="connsiteY5" fmla="*/ 1276 h 57252"/>
                  <a:gd name="connsiteX6" fmla="*/ 89743 w 91019"/>
                  <a:gd name="connsiteY6" fmla="*/ 10304 h 57252"/>
                  <a:gd name="connsiteX7" fmla="*/ 89743 w 91019"/>
                  <a:gd name="connsiteY7" fmla="*/ 10304 h 57252"/>
                  <a:gd name="connsiteX8" fmla="*/ 80715 w 91019"/>
                  <a:gd name="connsiteY8" fmla="*/ 32113 h 5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19" h="57252">
                    <a:moveTo>
                      <a:pt x="80715" y="32113"/>
                    </a:moveTo>
                    <a:lnTo>
                      <a:pt x="23084" y="55977"/>
                    </a:lnTo>
                    <a:cubicBezTo>
                      <a:pt x="14570" y="59506"/>
                      <a:pt x="4805" y="55463"/>
                      <a:pt x="1276" y="46949"/>
                    </a:cubicBezTo>
                    <a:lnTo>
                      <a:pt x="1276" y="46949"/>
                    </a:lnTo>
                    <a:cubicBezTo>
                      <a:pt x="-2253" y="38434"/>
                      <a:pt x="1790" y="28669"/>
                      <a:pt x="10304" y="25140"/>
                    </a:cubicBezTo>
                    <a:lnTo>
                      <a:pt x="67935" y="1276"/>
                    </a:lnTo>
                    <a:cubicBezTo>
                      <a:pt x="76449" y="-2253"/>
                      <a:pt x="86214" y="1790"/>
                      <a:pt x="89743" y="10304"/>
                    </a:cubicBezTo>
                    <a:lnTo>
                      <a:pt x="89743" y="10304"/>
                    </a:lnTo>
                    <a:cubicBezTo>
                      <a:pt x="93272" y="18819"/>
                      <a:pt x="89229" y="28584"/>
                      <a:pt x="80715" y="32113"/>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84" name="Freeform 280">
                <a:extLst>
                  <a:ext uri="{FF2B5EF4-FFF2-40B4-BE49-F238E27FC236}">
                    <a16:creationId xmlns:a16="http://schemas.microsoft.com/office/drawing/2014/main" id="{4B4058E5-7592-46C3-8D4D-1030B322FD33}"/>
                  </a:ext>
                </a:extLst>
              </p:cNvPr>
              <p:cNvSpPr/>
              <p:nvPr/>
            </p:nvSpPr>
            <p:spPr>
              <a:xfrm>
                <a:off x="3102494" y="3109849"/>
                <a:ext cx="13808" cy="33338"/>
              </a:xfrm>
              <a:custGeom>
                <a:avLst/>
                <a:gdLst>
                  <a:gd name="connsiteX0" fmla="*/ 0 w 13808"/>
                  <a:gd name="connsiteY0" fmla="*/ 0 h 33338"/>
                  <a:gd name="connsiteX1" fmla="*/ 13808 w 13808"/>
                  <a:gd name="connsiteY1" fmla="*/ 33338 h 33338"/>
                </a:gdLst>
                <a:ahLst/>
                <a:cxnLst>
                  <a:cxn ang="0">
                    <a:pos x="connsiteX0" y="connsiteY0"/>
                  </a:cxn>
                  <a:cxn ang="0">
                    <a:pos x="connsiteX1" y="connsiteY1"/>
                  </a:cxn>
                </a:cxnLst>
                <a:rect l="l" t="t" r="r" b="b"/>
                <a:pathLst>
                  <a:path w="13808" h="33338">
                    <a:moveTo>
                      <a:pt x="0" y="0"/>
                    </a:moveTo>
                    <a:lnTo>
                      <a:pt x="13808" y="33338"/>
                    </a:lnTo>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sp>
          <p:nvSpPr>
            <p:cNvPr id="127" name="Freeform 223">
              <a:extLst>
                <a:ext uri="{FF2B5EF4-FFF2-40B4-BE49-F238E27FC236}">
                  <a16:creationId xmlns:a16="http://schemas.microsoft.com/office/drawing/2014/main" id="{35B5B60C-5B56-44B8-BD10-F435C652EB4C}"/>
                </a:ext>
              </a:extLst>
            </p:cNvPr>
            <p:cNvSpPr/>
            <p:nvPr/>
          </p:nvSpPr>
          <p:spPr>
            <a:xfrm>
              <a:off x="2977605" y="3127478"/>
              <a:ext cx="440932" cy="440932"/>
            </a:xfrm>
            <a:custGeom>
              <a:avLst/>
              <a:gdLst>
                <a:gd name="connsiteX0" fmla="*/ 440932 w 440932"/>
                <a:gd name="connsiteY0" fmla="*/ 220466 h 440932"/>
                <a:gd name="connsiteX1" fmla="*/ 220466 w 440932"/>
                <a:gd name="connsiteY1" fmla="*/ 440932 h 440932"/>
                <a:gd name="connsiteX2" fmla="*/ 0 w 440932"/>
                <a:gd name="connsiteY2" fmla="*/ 220466 h 440932"/>
                <a:gd name="connsiteX3" fmla="*/ 220466 w 440932"/>
                <a:gd name="connsiteY3" fmla="*/ 0 h 440932"/>
                <a:gd name="connsiteX4" fmla="*/ 440932 w 440932"/>
                <a:gd name="connsiteY4" fmla="*/ 220466 h 44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932" h="440932">
                  <a:moveTo>
                    <a:pt x="440932" y="220466"/>
                  </a:moveTo>
                  <a:cubicBezTo>
                    <a:pt x="440932" y="342226"/>
                    <a:pt x="342226" y="440932"/>
                    <a:pt x="220466" y="440932"/>
                  </a:cubicBezTo>
                  <a:cubicBezTo>
                    <a:pt x="98706" y="440932"/>
                    <a:pt x="0" y="342226"/>
                    <a:pt x="0" y="220466"/>
                  </a:cubicBezTo>
                  <a:cubicBezTo>
                    <a:pt x="0" y="98706"/>
                    <a:pt x="98706" y="0"/>
                    <a:pt x="220466" y="0"/>
                  </a:cubicBezTo>
                  <a:cubicBezTo>
                    <a:pt x="342226" y="0"/>
                    <a:pt x="440932" y="98706"/>
                    <a:pt x="440932" y="220466"/>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nvGrpSpPr>
            <p:cNvPr id="128" name="Graphic 55">
              <a:extLst>
                <a:ext uri="{FF2B5EF4-FFF2-40B4-BE49-F238E27FC236}">
                  <a16:creationId xmlns:a16="http://schemas.microsoft.com/office/drawing/2014/main" id="{39EC998E-BEBC-4A8F-B82A-1CD5BDF3FD6E}"/>
                </a:ext>
              </a:extLst>
            </p:cNvPr>
            <p:cNvGrpSpPr/>
            <p:nvPr/>
          </p:nvGrpSpPr>
          <p:grpSpPr>
            <a:xfrm>
              <a:off x="2918082" y="3195276"/>
              <a:ext cx="77391" cy="91019"/>
              <a:chOff x="2918082" y="3195276"/>
              <a:chExt cx="77391" cy="91019"/>
            </a:xfrm>
            <a:grpFill/>
          </p:grpSpPr>
          <p:sp>
            <p:nvSpPr>
              <p:cNvPr id="181" name="Freeform 277">
                <a:extLst>
                  <a:ext uri="{FF2B5EF4-FFF2-40B4-BE49-F238E27FC236}">
                    <a16:creationId xmlns:a16="http://schemas.microsoft.com/office/drawing/2014/main" id="{18835CC1-64CA-4AA3-A1C1-6ADEDCD6CC65}"/>
                  </a:ext>
                </a:extLst>
              </p:cNvPr>
              <p:cNvSpPr/>
              <p:nvPr/>
            </p:nvSpPr>
            <p:spPr>
              <a:xfrm>
                <a:off x="2918082" y="3195276"/>
                <a:ext cx="57252" cy="91019"/>
              </a:xfrm>
              <a:custGeom>
                <a:avLst/>
                <a:gdLst>
                  <a:gd name="connsiteX0" fmla="*/ 55977 w 57252"/>
                  <a:gd name="connsiteY0" fmla="*/ 23084 h 91019"/>
                  <a:gd name="connsiteX1" fmla="*/ 32113 w 57252"/>
                  <a:gd name="connsiteY1" fmla="*/ 80715 h 91019"/>
                  <a:gd name="connsiteX2" fmla="*/ 10304 w 57252"/>
                  <a:gd name="connsiteY2" fmla="*/ 89743 h 91019"/>
                  <a:gd name="connsiteX3" fmla="*/ 10304 w 57252"/>
                  <a:gd name="connsiteY3" fmla="*/ 89743 h 91019"/>
                  <a:gd name="connsiteX4" fmla="*/ 1276 w 57252"/>
                  <a:gd name="connsiteY4" fmla="*/ 67935 h 91019"/>
                  <a:gd name="connsiteX5" fmla="*/ 25140 w 57252"/>
                  <a:gd name="connsiteY5" fmla="*/ 10304 h 91019"/>
                  <a:gd name="connsiteX6" fmla="*/ 46949 w 57252"/>
                  <a:gd name="connsiteY6" fmla="*/ 1276 h 91019"/>
                  <a:gd name="connsiteX7" fmla="*/ 46949 w 57252"/>
                  <a:gd name="connsiteY7" fmla="*/ 1276 h 91019"/>
                  <a:gd name="connsiteX8" fmla="*/ 55977 w 57252"/>
                  <a:gd name="connsiteY8" fmla="*/ 23084 h 9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52" h="91019">
                    <a:moveTo>
                      <a:pt x="55977" y="23084"/>
                    </a:moveTo>
                    <a:lnTo>
                      <a:pt x="32113" y="80715"/>
                    </a:lnTo>
                    <a:cubicBezTo>
                      <a:pt x="28584" y="89229"/>
                      <a:pt x="18819" y="93272"/>
                      <a:pt x="10304" y="89743"/>
                    </a:cubicBezTo>
                    <a:lnTo>
                      <a:pt x="10304" y="89743"/>
                    </a:lnTo>
                    <a:cubicBezTo>
                      <a:pt x="1790" y="86214"/>
                      <a:pt x="-2253" y="76449"/>
                      <a:pt x="1276" y="67935"/>
                    </a:cubicBezTo>
                    <a:lnTo>
                      <a:pt x="25140" y="10304"/>
                    </a:lnTo>
                    <a:cubicBezTo>
                      <a:pt x="28669" y="1790"/>
                      <a:pt x="38434" y="-2253"/>
                      <a:pt x="46949" y="1276"/>
                    </a:cubicBezTo>
                    <a:lnTo>
                      <a:pt x="46949" y="1276"/>
                    </a:lnTo>
                    <a:cubicBezTo>
                      <a:pt x="55463" y="4805"/>
                      <a:pt x="59506" y="14570"/>
                      <a:pt x="55977" y="23084"/>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82" name="Freeform 278">
                <a:extLst>
                  <a:ext uri="{FF2B5EF4-FFF2-40B4-BE49-F238E27FC236}">
                    <a16:creationId xmlns:a16="http://schemas.microsoft.com/office/drawing/2014/main" id="{1054A71F-9C3E-4ED6-AB7C-333C4B554F78}"/>
                  </a:ext>
                </a:extLst>
              </p:cNvPr>
              <p:cNvSpPr/>
              <p:nvPr/>
            </p:nvSpPr>
            <p:spPr>
              <a:xfrm>
                <a:off x="2962118" y="3247176"/>
                <a:ext cx="33355" cy="13808"/>
              </a:xfrm>
              <a:custGeom>
                <a:avLst/>
                <a:gdLst>
                  <a:gd name="connsiteX0" fmla="*/ 0 w 33355"/>
                  <a:gd name="connsiteY0" fmla="*/ 0 h 13808"/>
                  <a:gd name="connsiteX1" fmla="*/ 33355 w 33355"/>
                  <a:gd name="connsiteY1" fmla="*/ 13808 h 13808"/>
                </a:gdLst>
                <a:ahLst/>
                <a:cxnLst>
                  <a:cxn ang="0">
                    <a:pos x="connsiteX0" y="connsiteY0"/>
                  </a:cxn>
                  <a:cxn ang="0">
                    <a:pos x="connsiteX1" y="connsiteY1"/>
                  </a:cxn>
                </a:cxnLst>
                <a:rect l="l" t="t" r="r" b="b"/>
                <a:pathLst>
                  <a:path w="33355" h="13808">
                    <a:moveTo>
                      <a:pt x="0" y="0"/>
                    </a:moveTo>
                    <a:lnTo>
                      <a:pt x="33355" y="13808"/>
                    </a:lnTo>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129" name="Graphic 55">
              <a:extLst>
                <a:ext uri="{FF2B5EF4-FFF2-40B4-BE49-F238E27FC236}">
                  <a16:creationId xmlns:a16="http://schemas.microsoft.com/office/drawing/2014/main" id="{F01CF440-5ADA-47F2-A9A4-4F4AE711EA38}"/>
                </a:ext>
              </a:extLst>
            </p:cNvPr>
            <p:cNvGrpSpPr/>
            <p:nvPr/>
          </p:nvGrpSpPr>
          <p:grpSpPr>
            <a:xfrm>
              <a:off x="2915924" y="3404418"/>
              <a:ext cx="77408" cy="91019"/>
              <a:chOff x="2915924" y="3404418"/>
              <a:chExt cx="77408" cy="91019"/>
            </a:xfrm>
            <a:grpFill/>
          </p:grpSpPr>
          <p:sp>
            <p:nvSpPr>
              <p:cNvPr id="179" name="Freeform 275">
                <a:extLst>
                  <a:ext uri="{FF2B5EF4-FFF2-40B4-BE49-F238E27FC236}">
                    <a16:creationId xmlns:a16="http://schemas.microsoft.com/office/drawing/2014/main" id="{FDCF4CF1-5219-423B-A6CE-59C3097B1A57}"/>
                  </a:ext>
                </a:extLst>
              </p:cNvPr>
              <p:cNvSpPr/>
              <p:nvPr/>
            </p:nvSpPr>
            <p:spPr>
              <a:xfrm>
                <a:off x="2915924" y="3404418"/>
                <a:ext cx="57252" cy="91019"/>
              </a:xfrm>
              <a:custGeom>
                <a:avLst/>
                <a:gdLst>
                  <a:gd name="connsiteX0" fmla="*/ 32113 w 57252"/>
                  <a:gd name="connsiteY0" fmla="*/ 10304 h 91019"/>
                  <a:gd name="connsiteX1" fmla="*/ 55977 w 57252"/>
                  <a:gd name="connsiteY1" fmla="*/ 67935 h 91019"/>
                  <a:gd name="connsiteX2" fmla="*/ 46949 w 57252"/>
                  <a:gd name="connsiteY2" fmla="*/ 89743 h 91019"/>
                  <a:gd name="connsiteX3" fmla="*/ 46949 w 57252"/>
                  <a:gd name="connsiteY3" fmla="*/ 89743 h 91019"/>
                  <a:gd name="connsiteX4" fmla="*/ 25140 w 57252"/>
                  <a:gd name="connsiteY4" fmla="*/ 80715 h 91019"/>
                  <a:gd name="connsiteX5" fmla="*/ 1276 w 57252"/>
                  <a:gd name="connsiteY5" fmla="*/ 23084 h 91019"/>
                  <a:gd name="connsiteX6" fmla="*/ 10304 w 57252"/>
                  <a:gd name="connsiteY6" fmla="*/ 1276 h 91019"/>
                  <a:gd name="connsiteX7" fmla="*/ 10304 w 57252"/>
                  <a:gd name="connsiteY7" fmla="*/ 1276 h 91019"/>
                  <a:gd name="connsiteX8" fmla="*/ 32113 w 57252"/>
                  <a:gd name="connsiteY8" fmla="*/ 10304 h 9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52" h="91019">
                    <a:moveTo>
                      <a:pt x="32113" y="10304"/>
                    </a:moveTo>
                    <a:lnTo>
                      <a:pt x="55977" y="67935"/>
                    </a:lnTo>
                    <a:cubicBezTo>
                      <a:pt x="59506" y="76449"/>
                      <a:pt x="55463" y="86214"/>
                      <a:pt x="46949" y="89743"/>
                    </a:cubicBezTo>
                    <a:lnTo>
                      <a:pt x="46949" y="89743"/>
                    </a:lnTo>
                    <a:cubicBezTo>
                      <a:pt x="38434" y="93272"/>
                      <a:pt x="28669" y="89229"/>
                      <a:pt x="25140" y="80715"/>
                    </a:cubicBezTo>
                    <a:lnTo>
                      <a:pt x="1276" y="23084"/>
                    </a:lnTo>
                    <a:cubicBezTo>
                      <a:pt x="-2253" y="14570"/>
                      <a:pt x="1790" y="4805"/>
                      <a:pt x="10304" y="1276"/>
                    </a:cubicBezTo>
                    <a:lnTo>
                      <a:pt x="10304" y="1276"/>
                    </a:lnTo>
                    <a:cubicBezTo>
                      <a:pt x="18819" y="-2253"/>
                      <a:pt x="28584" y="1790"/>
                      <a:pt x="32113" y="10304"/>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80" name="Freeform 276">
                <a:extLst>
                  <a:ext uri="{FF2B5EF4-FFF2-40B4-BE49-F238E27FC236}">
                    <a16:creationId xmlns:a16="http://schemas.microsoft.com/office/drawing/2014/main" id="{95CA5B76-6BC5-4EFD-82A9-D58313B10EC5}"/>
                  </a:ext>
                </a:extLst>
              </p:cNvPr>
              <p:cNvSpPr/>
              <p:nvPr/>
            </p:nvSpPr>
            <p:spPr>
              <a:xfrm>
                <a:off x="2959977" y="3429713"/>
                <a:ext cx="33355" cy="13825"/>
              </a:xfrm>
              <a:custGeom>
                <a:avLst/>
                <a:gdLst>
                  <a:gd name="connsiteX0" fmla="*/ 0 w 33355"/>
                  <a:gd name="connsiteY0" fmla="*/ 13825 h 13825"/>
                  <a:gd name="connsiteX1" fmla="*/ 33355 w 33355"/>
                  <a:gd name="connsiteY1" fmla="*/ 0 h 13825"/>
                </a:gdLst>
                <a:ahLst/>
                <a:cxnLst>
                  <a:cxn ang="0">
                    <a:pos x="connsiteX0" y="connsiteY0"/>
                  </a:cxn>
                  <a:cxn ang="0">
                    <a:pos x="connsiteX1" y="connsiteY1"/>
                  </a:cxn>
                </a:cxnLst>
                <a:rect l="l" t="t" r="r" b="b"/>
                <a:pathLst>
                  <a:path w="33355" h="13825">
                    <a:moveTo>
                      <a:pt x="0" y="13825"/>
                    </a:moveTo>
                    <a:lnTo>
                      <a:pt x="33355" y="0"/>
                    </a:lnTo>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130" name="Graphic 55">
              <a:extLst>
                <a:ext uri="{FF2B5EF4-FFF2-40B4-BE49-F238E27FC236}">
                  <a16:creationId xmlns:a16="http://schemas.microsoft.com/office/drawing/2014/main" id="{F3E83E70-E775-445B-9BC7-7B2C1DD7AEA8}"/>
                </a:ext>
              </a:extLst>
            </p:cNvPr>
            <p:cNvGrpSpPr/>
            <p:nvPr/>
          </p:nvGrpSpPr>
          <p:grpSpPr>
            <a:xfrm>
              <a:off x="3045404" y="3550541"/>
              <a:ext cx="91019" cy="77391"/>
              <a:chOff x="3045404" y="3550541"/>
              <a:chExt cx="91019" cy="77391"/>
            </a:xfrm>
            <a:grpFill/>
          </p:grpSpPr>
          <p:sp>
            <p:nvSpPr>
              <p:cNvPr id="177" name="Freeform 273">
                <a:extLst>
                  <a:ext uri="{FF2B5EF4-FFF2-40B4-BE49-F238E27FC236}">
                    <a16:creationId xmlns:a16="http://schemas.microsoft.com/office/drawing/2014/main" id="{19F34A9B-AE92-4982-A8D8-A4D722FFDCE4}"/>
                  </a:ext>
                </a:extLst>
              </p:cNvPr>
              <p:cNvSpPr/>
              <p:nvPr/>
            </p:nvSpPr>
            <p:spPr>
              <a:xfrm>
                <a:off x="3045404" y="3570689"/>
                <a:ext cx="91019" cy="57243"/>
              </a:xfrm>
              <a:custGeom>
                <a:avLst/>
                <a:gdLst>
                  <a:gd name="connsiteX0" fmla="*/ 23084 w 91019"/>
                  <a:gd name="connsiteY0" fmla="*/ 1266 h 57243"/>
                  <a:gd name="connsiteX1" fmla="*/ 80715 w 91019"/>
                  <a:gd name="connsiteY1" fmla="*/ 25131 h 57243"/>
                  <a:gd name="connsiteX2" fmla="*/ 89743 w 91019"/>
                  <a:gd name="connsiteY2" fmla="*/ 46939 h 57243"/>
                  <a:gd name="connsiteX3" fmla="*/ 89743 w 91019"/>
                  <a:gd name="connsiteY3" fmla="*/ 46939 h 57243"/>
                  <a:gd name="connsiteX4" fmla="*/ 67935 w 91019"/>
                  <a:gd name="connsiteY4" fmla="*/ 55967 h 57243"/>
                  <a:gd name="connsiteX5" fmla="*/ 10304 w 91019"/>
                  <a:gd name="connsiteY5" fmla="*/ 32103 h 57243"/>
                  <a:gd name="connsiteX6" fmla="*/ 1276 w 91019"/>
                  <a:gd name="connsiteY6" fmla="*/ 10295 h 57243"/>
                  <a:gd name="connsiteX7" fmla="*/ 1276 w 91019"/>
                  <a:gd name="connsiteY7" fmla="*/ 10295 h 57243"/>
                  <a:gd name="connsiteX8" fmla="*/ 23084 w 91019"/>
                  <a:gd name="connsiteY8" fmla="*/ 1266 h 57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19" h="57243">
                    <a:moveTo>
                      <a:pt x="23084" y="1266"/>
                    </a:moveTo>
                    <a:lnTo>
                      <a:pt x="80715" y="25131"/>
                    </a:lnTo>
                    <a:cubicBezTo>
                      <a:pt x="89229" y="28660"/>
                      <a:pt x="93272" y="38425"/>
                      <a:pt x="89743" y="46939"/>
                    </a:cubicBezTo>
                    <a:lnTo>
                      <a:pt x="89743" y="46939"/>
                    </a:lnTo>
                    <a:cubicBezTo>
                      <a:pt x="86214" y="55454"/>
                      <a:pt x="76449" y="59497"/>
                      <a:pt x="67935" y="55967"/>
                    </a:cubicBezTo>
                    <a:lnTo>
                      <a:pt x="10304" y="32103"/>
                    </a:lnTo>
                    <a:cubicBezTo>
                      <a:pt x="1790" y="28574"/>
                      <a:pt x="-2253" y="18809"/>
                      <a:pt x="1276" y="10295"/>
                    </a:cubicBezTo>
                    <a:lnTo>
                      <a:pt x="1276" y="10295"/>
                    </a:lnTo>
                    <a:cubicBezTo>
                      <a:pt x="4805" y="1797"/>
                      <a:pt x="14570" y="-2246"/>
                      <a:pt x="23084" y="1266"/>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78" name="Freeform 274">
                <a:extLst>
                  <a:ext uri="{FF2B5EF4-FFF2-40B4-BE49-F238E27FC236}">
                    <a16:creationId xmlns:a16="http://schemas.microsoft.com/office/drawing/2014/main" id="{29F7BFE0-0E06-4DDF-8060-B9B31E9836DB}"/>
                  </a:ext>
                </a:extLst>
              </p:cNvPr>
              <p:cNvSpPr/>
              <p:nvPr/>
            </p:nvSpPr>
            <p:spPr>
              <a:xfrm>
                <a:off x="3097304" y="3550541"/>
                <a:ext cx="13808" cy="33355"/>
              </a:xfrm>
              <a:custGeom>
                <a:avLst/>
                <a:gdLst>
                  <a:gd name="connsiteX0" fmla="*/ 0 w 13808"/>
                  <a:gd name="connsiteY0" fmla="*/ 33355 h 33355"/>
                  <a:gd name="connsiteX1" fmla="*/ 13808 w 13808"/>
                  <a:gd name="connsiteY1" fmla="*/ 0 h 33355"/>
                </a:gdLst>
                <a:ahLst/>
                <a:cxnLst>
                  <a:cxn ang="0">
                    <a:pos x="connsiteX0" y="connsiteY0"/>
                  </a:cxn>
                  <a:cxn ang="0">
                    <a:pos x="connsiteX1" y="connsiteY1"/>
                  </a:cxn>
                </a:cxnLst>
                <a:rect l="l" t="t" r="r" b="b"/>
                <a:pathLst>
                  <a:path w="13808" h="33355">
                    <a:moveTo>
                      <a:pt x="0" y="33355"/>
                    </a:moveTo>
                    <a:lnTo>
                      <a:pt x="13808" y="0"/>
                    </a:lnTo>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131" name="Graphic 55">
              <a:extLst>
                <a:ext uri="{FF2B5EF4-FFF2-40B4-BE49-F238E27FC236}">
                  <a16:creationId xmlns:a16="http://schemas.microsoft.com/office/drawing/2014/main" id="{3912AD59-910C-4CAB-836B-2DB5A37358AF}"/>
                </a:ext>
              </a:extLst>
            </p:cNvPr>
            <p:cNvGrpSpPr/>
            <p:nvPr/>
          </p:nvGrpSpPr>
          <p:grpSpPr>
            <a:xfrm>
              <a:off x="3254546" y="3552700"/>
              <a:ext cx="91019" cy="77391"/>
              <a:chOff x="3254546" y="3552700"/>
              <a:chExt cx="91019" cy="77391"/>
            </a:xfrm>
            <a:grpFill/>
          </p:grpSpPr>
          <p:sp>
            <p:nvSpPr>
              <p:cNvPr id="175" name="Freeform 271">
                <a:extLst>
                  <a:ext uri="{FF2B5EF4-FFF2-40B4-BE49-F238E27FC236}">
                    <a16:creationId xmlns:a16="http://schemas.microsoft.com/office/drawing/2014/main" id="{2C5886ED-491B-43FD-AB97-BBC15191E093}"/>
                  </a:ext>
                </a:extLst>
              </p:cNvPr>
              <p:cNvSpPr/>
              <p:nvPr/>
            </p:nvSpPr>
            <p:spPr>
              <a:xfrm>
                <a:off x="3254546" y="3572839"/>
                <a:ext cx="91019" cy="57252"/>
              </a:xfrm>
              <a:custGeom>
                <a:avLst/>
                <a:gdLst>
                  <a:gd name="connsiteX0" fmla="*/ 10304 w 91019"/>
                  <a:gd name="connsiteY0" fmla="*/ 25140 h 57252"/>
                  <a:gd name="connsiteX1" fmla="*/ 67935 w 91019"/>
                  <a:gd name="connsiteY1" fmla="*/ 1276 h 57252"/>
                  <a:gd name="connsiteX2" fmla="*/ 89743 w 91019"/>
                  <a:gd name="connsiteY2" fmla="*/ 10304 h 57252"/>
                  <a:gd name="connsiteX3" fmla="*/ 89743 w 91019"/>
                  <a:gd name="connsiteY3" fmla="*/ 10304 h 57252"/>
                  <a:gd name="connsiteX4" fmla="*/ 80715 w 91019"/>
                  <a:gd name="connsiteY4" fmla="*/ 32113 h 57252"/>
                  <a:gd name="connsiteX5" fmla="*/ 23084 w 91019"/>
                  <a:gd name="connsiteY5" fmla="*/ 55977 h 57252"/>
                  <a:gd name="connsiteX6" fmla="*/ 1276 w 91019"/>
                  <a:gd name="connsiteY6" fmla="*/ 46949 h 57252"/>
                  <a:gd name="connsiteX7" fmla="*/ 1276 w 91019"/>
                  <a:gd name="connsiteY7" fmla="*/ 46949 h 57252"/>
                  <a:gd name="connsiteX8" fmla="*/ 10304 w 91019"/>
                  <a:gd name="connsiteY8" fmla="*/ 25140 h 5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19" h="57252">
                    <a:moveTo>
                      <a:pt x="10304" y="25140"/>
                    </a:moveTo>
                    <a:lnTo>
                      <a:pt x="67935" y="1276"/>
                    </a:lnTo>
                    <a:cubicBezTo>
                      <a:pt x="76449" y="-2253"/>
                      <a:pt x="86214" y="1790"/>
                      <a:pt x="89743" y="10304"/>
                    </a:cubicBezTo>
                    <a:lnTo>
                      <a:pt x="89743" y="10304"/>
                    </a:lnTo>
                    <a:cubicBezTo>
                      <a:pt x="93272" y="18819"/>
                      <a:pt x="89229" y="28584"/>
                      <a:pt x="80715" y="32113"/>
                    </a:cubicBezTo>
                    <a:lnTo>
                      <a:pt x="23084" y="55977"/>
                    </a:lnTo>
                    <a:cubicBezTo>
                      <a:pt x="14570" y="59506"/>
                      <a:pt x="4805" y="55463"/>
                      <a:pt x="1276" y="46949"/>
                    </a:cubicBezTo>
                    <a:lnTo>
                      <a:pt x="1276" y="46949"/>
                    </a:lnTo>
                    <a:cubicBezTo>
                      <a:pt x="-2253" y="38434"/>
                      <a:pt x="1790" y="28669"/>
                      <a:pt x="10304" y="25140"/>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76" name="Freeform 272">
                <a:extLst>
                  <a:ext uri="{FF2B5EF4-FFF2-40B4-BE49-F238E27FC236}">
                    <a16:creationId xmlns:a16="http://schemas.microsoft.com/office/drawing/2014/main" id="{142CED13-DC76-4978-8273-767CDEF91E79}"/>
                  </a:ext>
                </a:extLst>
              </p:cNvPr>
              <p:cNvSpPr/>
              <p:nvPr/>
            </p:nvSpPr>
            <p:spPr>
              <a:xfrm>
                <a:off x="3279840" y="3552700"/>
                <a:ext cx="13825" cy="33338"/>
              </a:xfrm>
              <a:custGeom>
                <a:avLst/>
                <a:gdLst>
                  <a:gd name="connsiteX0" fmla="*/ 13825 w 13825"/>
                  <a:gd name="connsiteY0" fmla="*/ 33338 h 33338"/>
                  <a:gd name="connsiteX1" fmla="*/ 0 w 13825"/>
                  <a:gd name="connsiteY1" fmla="*/ 0 h 33338"/>
                </a:gdLst>
                <a:ahLst/>
                <a:cxnLst>
                  <a:cxn ang="0">
                    <a:pos x="connsiteX0" y="connsiteY0"/>
                  </a:cxn>
                  <a:cxn ang="0">
                    <a:pos x="connsiteX1" y="connsiteY1"/>
                  </a:cxn>
                </a:cxnLst>
                <a:rect l="l" t="t" r="r" b="b"/>
                <a:pathLst>
                  <a:path w="13825" h="33338">
                    <a:moveTo>
                      <a:pt x="13825" y="33338"/>
                    </a:moveTo>
                    <a:lnTo>
                      <a:pt x="0" y="0"/>
                    </a:lnTo>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132" name="Graphic 55">
              <a:extLst>
                <a:ext uri="{FF2B5EF4-FFF2-40B4-BE49-F238E27FC236}">
                  <a16:creationId xmlns:a16="http://schemas.microsoft.com/office/drawing/2014/main" id="{B44FA2A5-3836-4E21-B743-B48C97AF3158}"/>
                </a:ext>
              </a:extLst>
            </p:cNvPr>
            <p:cNvGrpSpPr/>
            <p:nvPr/>
          </p:nvGrpSpPr>
          <p:grpSpPr>
            <a:xfrm>
              <a:off x="3400669" y="3409592"/>
              <a:ext cx="77408" cy="91019"/>
              <a:chOff x="3400669" y="3409592"/>
              <a:chExt cx="77408" cy="91019"/>
            </a:xfrm>
            <a:grpFill/>
          </p:grpSpPr>
          <p:sp>
            <p:nvSpPr>
              <p:cNvPr id="173" name="Freeform 269">
                <a:extLst>
                  <a:ext uri="{FF2B5EF4-FFF2-40B4-BE49-F238E27FC236}">
                    <a16:creationId xmlns:a16="http://schemas.microsoft.com/office/drawing/2014/main" id="{19C76A56-E113-4F6C-AD98-705B762A57DD}"/>
                  </a:ext>
                </a:extLst>
              </p:cNvPr>
              <p:cNvSpPr/>
              <p:nvPr/>
            </p:nvSpPr>
            <p:spPr>
              <a:xfrm>
                <a:off x="3420825" y="3409592"/>
                <a:ext cx="57252" cy="91019"/>
              </a:xfrm>
              <a:custGeom>
                <a:avLst/>
                <a:gdLst>
                  <a:gd name="connsiteX0" fmla="*/ 1276 w 57252"/>
                  <a:gd name="connsiteY0" fmla="*/ 67935 h 91019"/>
                  <a:gd name="connsiteX1" fmla="*/ 25140 w 57252"/>
                  <a:gd name="connsiteY1" fmla="*/ 10304 h 91019"/>
                  <a:gd name="connsiteX2" fmla="*/ 46949 w 57252"/>
                  <a:gd name="connsiteY2" fmla="*/ 1276 h 91019"/>
                  <a:gd name="connsiteX3" fmla="*/ 46949 w 57252"/>
                  <a:gd name="connsiteY3" fmla="*/ 1276 h 91019"/>
                  <a:gd name="connsiteX4" fmla="*/ 55977 w 57252"/>
                  <a:gd name="connsiteY4" fmla="*/ 23084 h 91019"/>
                  <a:gd name="connsiteX5" fmla="*/ 32113 w 57252"/>
                  <a:gd name="connsiteY5" fmla="*/ 80715 h 91019"/>
                  <a:gd name="connsiteX6" fmla="*/ 10304 w 57252"/>
                  <a:gd name="connsiteY6" fmla="*/ 89743 h 91019"/>
                  <a:gd name="connsiteX7" fmla="*/ 10304 w 57252"/>
                  <a:gd name="connsiteY7" fmla="*/ 89743 h 91019"/>
                  <a:gd name="connsiteX8" fmla="*/ 1276 w 57252"/>
                  <a:gd name="connsiteY8" fmla="*/ 67935 h 9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52" h="91019">
                    <a:moveTo>
                      <a:pt x="1276" y="67935"/>
                    </a:moveTo>
                    <a:lnTo>
                      <a:pt x="25140" y="10304"/>
                    </a:lnTo>
                    <a:cubicBezTo>
                      <a:pt x="28669" y="1790"/>
                      <a:pt x="38434" y="-2253"/>
                      <a:pt x="46949" y="1276"/>
                    </a:cubicBezTo>
                    <a:lnTo>
                      <a:pt x="46949" y="1276"/>
                    </a:lnTo>
                    <a:cubicBezTo>
                      <a:pt x="55463" y="4805"/>
                      <a:pt x="59506" y="14570"/>
                      <a:pt x="55977" y="23084"/>
                    </a:cubicBezTo>
                    <a:lnTo>
                      <a:pt x="32113" y="80715"/>
                    </a:lnTo>
                    <a:cubicBezTo>
                      <a:pt x="28584" y="89229"/>
                      <a:pt x="18819" y="93272"/>
                      <a:pt x="10304" y="89743"/>
                    </a:cubicBezTo>
                    <a:lnTo>
                      <a:pt x="10304" y="89743"/>
                    </a:lnTo>
                    <a:cubicBezTo>
                      <a:pt x="1790" y="86214"/>
                      <a:pt x="-2253" y="76449"/>
                      <a:pt x="1276" y="67935"/>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74" name="Freeform 270">
                <a:extLst>
                  <a:ext uri="{FF2B5EF4-FFF2-40B4-BE49-F238E27FC236}">
                    <a16:creationId xmlns:a16="http://schemas.microsoft.com/office/drawing/2014/main" id="{7B5A4396-BEF9-4735-B915-2E0A2883EA0B}"/>
                  </a:ext>
                </a:extLst>
              </p:cNvPr>
              <p:cNvSpPr/>
              <p:nvPr/>
            </p:nvSpPr>
            <p:spPr>
              <a:xfrm>
                <a:off x="3400669" y="3434903"/>
                <a:ext cx="33355" cy="13808"/>
              </a:xfrm>
              <a:custGeom>
                <a:avLst/>
                <a:gdLst>
                  <a:gd name="connsiteX0" fmla="*/ 33355 w 33355"/>
                  <a:gd name="connsiteY0" fmla="*/ 13808 h 13808"/>
                  <a:gd name="connsiteX1" fmla="*/ 0 w 33355"/>
                  <a:gd name="connsiteY1" fmla="*/ 0 h 13808"/>
                </a:gdLst>
                <a:ahLst/>
                <a:cxnLst>
                  <a:cxn ang="0">
                    <a:pos x="connsiteX0" y="connsiteY0"/>
                  </a:cxn>
                  <a:cxn ang="0">
                    <a:pos x="connsiteX1" y="connsiteY1"/>
                  </a:cxn>
                </a:cxnLst>
                <a:rect l="l" t="t" r="r" b="b"/>
                <a:pathLst>
                  <a:path w="33355" h="13808">
                    <a:moveTo>
                      <a:pt x="33355" y="13808"/>
                    </a:moveTo>
                    <a:lnTo>
                      <a:pt x="0" y="0"/>
                    </a:lnTo>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133" name="Graphic 55">
              <a:extLst>
                <a:ext uri="{FF2B5EF4-FFF2-40B4-BE49-F238E27FC236}">
                  <a16:creationId xmlns:a16="http://schemas.microsoft.com/office/drawing/2014/main" id="{3F629EB6-2BD1-4AA4-838B-4D8CCDF4161F}"/>
                </a:ext>
              </a:extLst>
            </p:cNvPr>
            <p:cNvGrpSpPr/>
            <p:nvPr/>
          </p:nvGrpSpPr>
          <p:grpSpPr>
            <a:xfrm>
              <a:off x="3402828" y="3200450"/>
              <a:ext cx="77391" cy="91026"/>
              <a:chOff x="3402828" y="3200450"/>
              <a:chExt cx="77391" cy="91026"/>
            </a:xfrm>
            <a:grpFill/>
          </p:grpSpPr>
          <p:sp>
            <p:nvSpPr>
              <p:cNvPr id="171" name="Freeform 267">
                <a:extLst>
                  <a:ext uri="{FF2B5EF4-FFF2-40B4-BE49-F238E27FC236}">
                    <a16:creationId xmlns:a16="http://schemas.microsoft.com/office/drawing/2014/main" id="{A2017C8D-3EC0-4C85-8B3F-214FDDBB6F5A}"/>
                  </a:ext>
                </a:extLst>
              </p:cNvPr>
              <p:cNvSpPr/>
              <p:nvPr/>
            </p:nvSpPr>
            <p:spPr>
              <a:xfrm>
                <a:off x="3422966" y="3200450"/>
                <a:ext cx="57252" cy="91026"/>
              </a:xfrm>
              <a:custGeom>
                <a:avLst/>
                <a:gdLst>
                  <a:gd name="connsiteX0" fmla="*/ 25140 w 57252"/>
                  <a:gd name="connsiteY0" fmla="*/ 80715 h 91026"/>
                  <a:gd name="connsiteX1" fmla="*/ 1276 w 57252"/>
                  <a:gd name="connsiteY1" fmla="*/ 23084 h 91026"/>
                  <a:gd name="connsiteX2" fmla="*/ 10304 w 57252"/>
                  <a:gd name="connsiteY2" fmla="*/ 1276 h 91026"/>
                  <a:gd name="connsiteX3" fmla="*/ 10304 w 57252"/>
                  <a:gd name="connsiteY3" fmla="*/ 1276 h 91026"/>
                  <a:gd name="connsiteX4" fmla="*/ 32113 w 57252"/>
                  <a:gd name="connsiteY4" fmla="*/ 10304 h 91026"/>
                  <a:gd name="connsiteX5" fmla="*/ 55977 w 57252"/>
                  <a:gd name="connsiteY5" fmla="*/ 67935 h 91026"/>
                  <a:gd name="connsiteX6" fmla="*/ 46949 w 57252"/>
                  <a:gd name="connsiteY6" fmla="*/ 89743 h 91026"/>
                  <a:gd name="connsiteX7" fmla="*/ 46949 w 57252"/>
                  <a:gd name="connsiteY7" fmla="*/ 89743 h 91026"/>
                  <a:gd name="connsiteX8" fmla="*/ 25140 w 57252"/>
                  <a:gd name="connsiteY8" fmla="*/ 80715 h 9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52" h="91026">
                    <a:moveTo>
                      <a:pt x="25140" y="80715"/>
                    </a:moveTo>
                    <a:lnTo>
                      <a:pt x="1276" y="23084"/>
                    </a:lnTo>
                    <a:cubicBezTo>
                      <a:pt x="-2253" y="14570"/>
                      <a:pt x="1790" y="4805"/>
                      <a:pt x="10304" y="1276"/>
                    </a:cubicBezTo>
                    <a:lnTo>
                      <a:pt x="10304" y="1276"/>
                    </a:lnTo>
                    <a:cubicBezTo>
                      <a:pt x="18819" y="-2253"/>
                      <a:pt x="28584" y="1790"/>
                      <a:pt x="32113" y="10304"/>
                    </a:cubicBezTo>
                    <a:lnTo>
                      <a:pt x="55977" y="67935"/>
                    </a:lnTo>
                    <a:cubicBezTo>
                      <a:pt x="59506" y="76449"/>
                      <a:pt x="55463" y="86214"/>
                      <a:pt x="46949" y="89743"/>
                    </a:cubicBezTo>
                    <a:lnTo>
                      <a:pt x="46949" y="89743"/>
                    </a:lnTo>
                    <a:cubicBezTo>
                      <a:pt x="38434" y="93290"/>
                      <a:pt x="28669" y="89229"/>
                      <a:pt x="25140" y="80715"/>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72" name="Freeform 268">
                <a:extLst>
                  <a:ext uri="{FF2B5EF4-FFF2-40B4-BE49-F238E27FC236}">
                    <a16:creationId xmlns:a16="http://schemas.microsoft.com/office/drawing/2014/main" id="{D6983E71-428C-4C38-991F-E0D88B10D138}"/>
                  </a:ext>
                </a:extLst>
              </p:cNvPr>
              <p:cNvSpPr/>
              <p:nvPr/>
            </p:nvSpPr>
            <p:spPr>
              <a:xfrm>
                <a:off x="3402828" y="3252349"/>
                <a:ext cx="33355" cy="13825"/>
              </a:xfrm>
              <a:custGeom>
                <a:avLst/>
                <a:gdLst>
                  <a:gd name="connsiteX0" fmla="*/ 33355 w 33355"/>
                  <a:gd name="connsiteY0" fmla="*/ 0 h 13825"/>
                  <a:gd name="connsiteX1" fmla="*/ 0 w 33355"/>
                  <a:gd name="connsiteY1" fmla="*/ 13825 h 13825"/>
                </a:gdLst>
                <a:ahLst/>
                <a:cxnLst>
                  <a:cxn ang="0">
                    <a:pos x="connsiteX0" y="connsiteY0"/>
                  </a:cxn>
                  <a:cxn ang="0">
                    <a:pos x="connsiteX1" y="connsiteY1"/>
                  </a:cxn>
                </a:cxnLst>
                <a:rect l="l" t="t" r="r" b="b"/>
                <a:pathLst>
                  <a:path w="33355" h="13825">
                    <a:moveTo>
                      <a:pt x="33355" y="0"/>
                    </a:moveTo>
                    <a:lnTo>
                      <a:pt x="0" y="13825"/>
                    </a:lnTo>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134" name="Graphic 55">
              <a:extLst>
                <a:ext uri="{FF2B5EF4-FFF2-40B4-BE49-F238E27FC236}">
                  <a16:creationId xmlns:a16="http://schemas.microsoft.com/office/drawing/2014/main" id="{F4AA39F8-79B0-4072-91BE-021426926327}"/>
                </a:ext>
              </a:extLst>
            </p:cNvPr>
            <p:cNvGrpSpPr/>
            <p:nvPr/>
          </p:nvGrpSpPr>
          <p:grpSpPr>
            <a:xfrm>
              <a:off x="3259737" y="3067954"/>
              <a:ext cx="91019" cy="77391"/>
              <a:chOff x="3259737" y="3067954"/>
              <a:chExt cx="91019" cy="77391"/>
            </a:xfrm>
            <a:grpFill/>
          </p:grpSpPr>
          <p:sp>
            <p:nvSpPr>
              <p:cNvPr id="169" name="Freeform 265">
                <a:extLst>
                  <a:ext uri="{FF2B5EF4-FFF2-40B4-BE49-F238E27FC236}">
                    <a16:creationId xmlns:a16="http://schemas.microsoft.com/office/drawing/2014/main" id="{96299F54-914A-4683-977D-161F0FF03532}"/>
                  </a:ext>
                </a:extLst>
              </p:cNvPr>
              <p:cNvSpPr/>
              <p:nvPr/>
            </p:nvSpPr>
            <p:spPr>
              <a:xfrm>
                <a:off x="3259737" y="3067954"/>
                <a:ext cx="91019" cy="57252"/>
              </a:xfrm>
              <a:custGeom>
                <a:avLst/>
                <a:gdLst>
                  <a:gd name="connsiteX0" fmla="*/ 67935 w 91019"/>
                  <a:gd name="connsiteY0" fmla="*/ 55977 h 57252"/>
                  <a:gd name="connsiteX1" fmla="*/ 10304 w 91019"/>
                  <a:gd name="connsiteY1" fmla="*/ 32113 h 57252"/>
                  <a:gd name="connsiteX2" fmla="*/ 1276 w 91019"/>
                  <a:gd name="connsiteY2" fmla="*/ 10304 h 57252"/>
                  <a:gd name="connsiteX3" fmla="*/ 1276 w 91019"/>
                  <a:gd name="connsiteY3" fmla="*/ 10304 h 57252"/>
                  <a:gd name="connsiteX4" fmla="*/ 23084 w 91019"/>
                  <a:gd name="connsiteY4" fmla="*/ 1276 h 57252"/>
                  <a:gd name="connsiteX5" fmla="*/ 80715 w 91019"/>
                  <a:gd name="connsiteY5" fmla="*/ 25140 h 57252"/>
                  <a:gd name="connsiteX6" fmla="*/ 89743 w 91019"/>
                  <a:gd name="connsiteY6" fmla="*/ 46949 h 57252"/>
                  <a:gd name="connsiteX7" fmla="*/ 89743 w 91019"/>
                  <a:gd name="connsiteY7" fmla="*/ 46949 h 57252"/>
                  <a:gd name="connsiteX8" fmla="*/ 67935 w 91019"/>
                  <a:gd name="connsiteY8" fmla="*/ 55977 h 5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19" h="57252">
                    <a:moveTo>
                      <a:pt x="67935" y="55977"/>
                    </a:moveTo>
                    <a:lnTo>
                      <a:pt x="10304" y="32113"/>
                    </a:lnTo>
                    <a:cubicBezTo>
                      <a:pt x="1790" y="28584"/>
                      <a:pt x="-2253" y="18819"/>
                      <a:pt x="1276" y="10304"/>
                    </a:cubicBezTo>
                    <a:lnTo>
                      <a:pt x="1276" y="10304"/>
                    </a:lnTo>
                    <a:cubicBezTo>
                      <a:pt x="4805" y="1790"/>
                      <a:pt x="14570" y="-2253"/>
                      <a:pt x="23084" y="1276"/>
                    </a:cubicBezTo>
                    <a:lnTo>
                      <a:pt x="80715" y="25140"/>
                    </a:lnTo>
                    <a:cubicBezTo>
                      <a:pt x="89229" y="28669"/>
                      <a:pt x="93272" y="38434"/>
                      <a:pt x="89743" y="46949"/>
                    </a:cubicBezTo>
                    <a:lnTo>
                      <a:pt x="89743" y="46949"/>
                    </a:lnTo>
                    <a:cubicBezTo>
                      <a:pt x="86197" y="55463"/>
                      <a:pt x="76449" y="59506"/>
                      <a:pt x="67935" y="55977"/>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70" name="Freeform 266">
                <a:extLst>
                  <a:ext uri="{FF2B5EF4-FFF2-40B4-BE49-F238E27FC236}">
                    <a16:creationId xmlns:a16="http://schemas.microsoft.com/office/drawing/2014/main" id="{2453363B-7A5F-4B77-91B9-691F0C9B8AE2}"/>
                  </a:ext>
                </a:extLst>
              </p:cNvPr>
              <p:cNvSpPr/>
              <p:nvPr/>
            </p:nvSpPr>
            <p:spPr>
              <a:xfrm>
                <a:off x="3285031" y="3111991"/>
                <a:ext cx="13825" cy="33355"/>
              </a:xfrm>
              <a:custGeom>
                <a:avLst/>
                <a:gdLst>
                  <a:gd name="connsiteX0" fmla="*/ 13825 w 13825"/>
                  <a:gd name="connsiteY0" fmla="*/ 0 h 33355"/>
                  <a:gd name="connsiteX1" fmla="*/ 0 w 13825"/>
                  <a:gd name="connsiteY1" fmla="*/ 33355 h 33355"/>
                </a:gdLst>
                <a:ahLst/>
                <a:cxnLst>
                  <a:cxn ang="0">
                    <a:pos x="connsiteX0" y="connsiteY0"/>
                  </a:cxn>
                  <a:cxn ang="0">
                    <a:pos x="connsiteX1" y="connsiteY1"/>
                  </a:cxn>
                </a:cxnLst>
                <a:rect l="l" t="t" r="r" b="b"/>
                <a:pathLst>
                  <a:path w="13825" h="33355">
                    <a:moveTo>
                      <a:pt x="13825" y="0"/>
                    </a:moveTo>
                    <a:lnTo>
                      <a:pt x="0" y="33355"/>
                    </a:lnTo>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135" name="Graphic 55">
              <a:extLst>
                <a:ext uri="{FF2B5EF4-FFF2-40B4-BE49-F238E27FC236}">
                  <a16:creationId xmlns:a16="http://schemas.microsoft.com/office/drawing/2014/main" id="{586BE6A2-9F26-4BEA-81CF-906C10209F13}"/>
                </a:ext>
              </a:extLst>
            </p:cNvPr>
            <p:cNvGrpSpPr/>
            <p:nvPr/>
          </p:nvGrpSpPr>
          <p:grpSpPr>
            <a:xfrm>
              <a:off x="3146248" y="2983572"/>
              <a:ext cx="109282" cy="143905"/>
              <a:chOff x="3146248" y="2983572"/>
              <a:chExt cx="109282" cy="143905"/>
            </a:xfrm>
            <a:grpFill/>
          </p:grpSpPr>
          <p:sp>
            <p:nvSpPr>
              <p:cNvPr id="167" name="Freeform 263">
                <a:extLst>
                  <a:ext uri="{FF2B5EF4-FFF2-40B4-BE49-F238E27FC236}">
                    <a16:creationId xmlns:a16="http://schemas.microsoft.com/office/drawing/2014/main" id="{DFCBC155-915B-407C-86A8-557337147DB1}"/>
                  </a:ext>
                </a:extLst>
              </p:cNvPr>
              <p:cNvSpPr/>
              <p:nvPr/>
            </p:nvSpPr>
            <p:spPr>
              <a:xfrm>
                <a:off x="3185034" y="3030479"/>
                <a:ext cx="31710" cy="96998"/>
              </a:xfrm>
              <a:custGeom>
                <a:avLst/>
                <a:gdLst>
                  <a:gd name="connsiteX0" fmla="*/ 0 w 31710"/>
                  <a:gd name="connsiteY0" fmla="*/ 0 h 96998"/>
                  <a:gd name="connsiteX1" fmla="*/ 31711 w 31710"/>
                  <a:gd name="connsiteY1" fmla="*/ 0 h 96998"/>
                  <a:gd name="connsiteX2" fmla="*/ 31711 w 31710"/>
                  <a:gd name="connsiteY2" fmla="*/ 96999 h 96998"/>
                  <a:gd name="connsiteX3" fmla="*/ 0 w 31710"/>
                  <a:gd name="connsiteY3" fmla="*/ 96999 h 96998"/>
                </a:gdLst>
                <a:ahLst/>
                <a:cxnLst>
                  <a:cxn ang="0">
                    <a:pos x="connsiteX0" y="connsiteY0"/>
                  </a:cxn>
                  <a:cxn ang="0">
                    <a:pos x="connsiteX1" y="connsiteY1"/>
                  </a:cxn>
                  <a:cxn ang="0">
                    <a:pos x="connsiteX2" y="connsiteY2"/>
                  </a:cxn>
                  <a:cxn ang="0">
                    <a:pos x="connsiteX3" y="connsiteY3"/>
                  </a:cxn>
                </a:cxnLst>
                <a:rect l="l" t="t" r="r" b="b"/>
                <a:pathLst>
                  <a:path w="31710" h="96998">
                    <a:moveTo>
                      <a:pt x="0" y="0"/>
                    </a:moveTo>
                    <a:lnTo>
                      <a:pt x="31711" y="0"/>
                    </a:lnTo>
                    <a:lnTo>
                      <a:pt x="31711" y="96999"/>
                    </a:lnTo>
                    <a:lnTo>
                      <a:pt x="0" y="96999"/>
                    </a:ln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68" name="Freeform 264">
                <a:extLst>
                  <a:ext uri="{FF2B5EF4-FFF2-40B4-BE49-F238E27FC236}">
                    <a16:creationId xmlns:a16="http://schemas.microsoft.com/office/drawing/2014/main" id="{CFB04850-D1DC-4BC8-8385-E9EDCE8457C8}"/>
                  </a:ext>
                </a:extLst>
              </p:cNvPr>
              <p:cNvSpPr/>
              <p:nvPr/>
            </p:nvSpPr>
            <p:spPr>
              <a:xfrm>
                <a:off x="3146248" y="2983572"/>
                <a:ext cx="109282" cy="46906"/>
              </a:xfrm>
              <a:custGeom>
                <a:avLst/>
                <a:gdLst>
                  <a:gd name="connsiteX0" fmla="*/ 85829 w 109282"/>
                  <a:gd name="connsiteY0" fmla="*/ 46906 h 46906"/>
                  <a:gd name="connsiteX1" fmla="*/ 23453 w 109282"/>
                  <a:gd name="connsiteY1" fmla="*/ 46906 h 46906"/>
                  <a:gd name="connsiteX2" fmla="*/ 0 w 109282"/>
                  <a:gd name="connsiteY2" fmla="*/ 23453 h 46906"/>
                  <a:gd name="connsiteX3" fmla="*/ 0 w 109282"/>
                  <a:gd name="connsiteY3" fmla="*/ 23453 h 46906"/>
                  <a:gd name="connsiteX4" fmla="*/ 23453 w 109282"/>
                  <a:gd name="connsiteY4" fmla="*/ 0 h 46906"/>
                  <a:gd name="connsiteX5" fmla="*/ 85829 w 109282"/>
                  <a:gd name="connsiteY5" fmla="*/ 0 h 46906"/>
                  <a:gd name="connsiteX6" fmla="*/ 109282 w 109282"/>
                  <a:gd name="connsiteY6" fmla="*/ 23453 h 46906"/>
                  <a:gd name="connsiteX7" fmla="*/ 109282 w 109282"/>
                  <a:gd name="connsiteY7" fmla="*/ 23453 h 46906"/>
                  <a:gd name="connsiteX8" fmla="*/ 85829 w 109282"/>
                  <a:gd name="connsiteY8" fmla="*/ 46906 h 4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282" h="46906">
                    <a:moveTo>
                      <a:pt x="85829" y="46906"/>
                    </a:moveTo>
                    <a:lnTo>
                      <a:pt x="23453" y="46906"/>
                    </a:lnTo>
                    <a:cubicBezTo>
                      <a:pt x="10502" y="46906"/>
                      <a:pt x="0" y="36405"/>
                      <a:pt x="0" y="23453"/>
                    </a:cubicBezTo>
                    <a:lnTo>
                      <a:pt x="0" y="23453"/>
                    </a:lnTo>
                    <a:cubicBezTo>
                      <a:pt x="0" y="10502"/>
                      <a:pt x="10502" y="0"/>
                      <a:pt x="23453" y="0"/>
                    </a:cubicBezTo>
                    <a:lnTo>
                      <a:pt x="85829" y="0"/>
                    </a:lnTo>
                    <a:cubicBezTo>
                      <a:pt x="98781" y="0"/>
                      <a:pt x="109282" y="10502"/>
                      <a:pt x="109282" y="23453"/>
                    </a:cubicBezTo>
                    <a:lnTo>
                      <a:pt x="109282" y="23453"/>
                    </a:lnTo>
                    <a:cubicBezTo>
                      <a:pt x="109282" y="36405"/>
                      <a:pt x="98781" y="46906"/>
                      <a:pt x="85829" y="46906"/>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136" name="Graphic 55">
              <a:extLst>
                <a:ext uri="{FF2B5EF4-FFF2-40B4-BE49-F238E27FC236}">
                  <a16:creationId xmlns:a16="http://schemas.microsoft.com/office/drawing/2014/main" id="{F224DC09-4094-476B-9748-BDE7159833B1}"/>
                </a:ext>
              </a:extLst>
            </p:cNvPr>
            <p:cNvGrpSpPr/>
            <p:nvPr/>
          </p:nvGrpSpPr>
          <p:grpSpPr>
            <a:xfrm>
              <a:off x="2913478" y="3059392"/>
              <a:ext cx="141899" cy="141894"/>
              <a:chOff x="2913478" y="3059392"/>
              <a:chExt cx="141899" cy="141894"/>
            </a:xfrm>
            <a:grpFill/>
          </p:grpSpPr>
          <p:sp>
            <p:nvSpPr>
              <p:cNvPr id="165" name="Freeform 261">
                <a:extLst>
                  <a:ext uri="{FF2B5EF4-FFF2-40B4-BE49-F238E27FC236}">
                    <a16:creationId xmlns:a16="http://schemas.microsoft.com/office/drawing/2014/main" id="{E0827621-CB9C-4887-98FC-D1177BD605B6}"/>
                  </a:ext>
                </a:extLst>
              </p:cNvPr>
              <p:cNvSpPr/>
              <p:nvPr/>
            </p:nvSpPr>
            <p:spPr>
              <a:xfrm rot="-2700000">
                <a:off x="2994017" y="3107283"/>
                <a:ext cx="31710" cy="96997"/>
              </a:xfrm>
              <a:custGeom>
                <a:avLst/>
                <a:gdLst>
                  <a:gd name="connsiteX0" fmla="*/ 0 w 31710"/>
                  <a:gd name="connsiteY0" fmla="*/ 0 h 96997"/>
                  <a:gd name="connsiteX1" fmla="*/ 31710 w 31710"/>
                  <a:gd name="connsiteY1" fmla="*/ 0 h 96997"/>
                  <a:gd name="connsiteX2" fmla="*/ 31710 w 31710"/>
                  <a:gd name="connsiteY2" fmla="*/ 96998 h 96997"/>
                  <a:gd name="connsiteX3" fmla="*/ 0 w 31710"/>
                  <a:gd name="connsiteY3" fmla="*/ 96998 h 96997"/>
                </a:gdLst>
                <a:ahLst/>
                <a:cxnLst>
                  <a:cxn ang="0">
                    <a:pos x="connsiteX0" y="connsiteY0"/>
                  </a:cxn>
                  <a:cxn ang="0">
                    <a:pos x="connsiteX1" y="connsiteY1"/>
                  </a:cxn>
                  <a:cxn ang="0">
                    <a:pos x="connsiteX2" y="connsiteY2"/>
                  </a:cxn>
                  <a:cxn ang="0">
                    <a:pos x="connsiteX3" y="connsiteY3"/>
                  </a:cxn>
                </a:cxnLst>
                <a:rect l="l" t="t" r="r" b="b"/>
                <a:pathLst>
                  <a:path w="31710" h="96997">
                    <a:moveTo>
                      <a:pt x="0" y="0"/>
                    </a:moveTo>
                    <a:lnTo>
                      <a:pt x="31710" y="0"/>
                    </a:lnTo>
                    <a:lnTo>
                      <a:pt x="31710" y="96998"/>
                    </a:lnTo>
                    <a:lnTo>
                      <a:pt x="0" y="96998"/>
                    </a:ln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66" name="Freeform 262">
                <a:extLst>
                  <a:ext uri="{FF2B5EF4-FFF2-40B4-BE49-F238E27FC236}">
                    <a16:creationId xmlns:a16="http://schemas.microsoft.com/office/drawing/2014/main" id="{CDF41C42-FA30-4203-BFB4-D1407F6BF6EF}"/>
                  </a:ext>
                </a:extLst>
              </p:cNvPr>
              <p:cNvSpPr/>
              <p:nvPr/>
            </p:nvSpPr>
            <p:spPr>
              <a:xfrm>
                <a:off x="2913478" y="3059392"/>
                <a:ext cx="91028" cy="91028"/>
              </a:xfrm>
              <a:custGeom>
                <a:avLst/>
                <a:gdLst>
                  <a:gd name="connsiteX0" fmla="*/ 84155 w 91028"/>
                  <a:gd name="connsiteY0" fmla="*/ 40041 h 91028"/>
                  <a:gd name="connsiteX1" fmla="*/ 40041 w 91028"/>
                  <a:gd name="connsiteY1" fmla="*/ 84155 h 91028"/>
                  <a:gd name="connsiteX2" fmla="*/ 6874 w 91028"/>
                  <a:gd name="connsiteY2" fmla="*/ 84155 h 91028"/>
                  <a:gd name="connsiteX3" fmla="*/ 6874 w 91028"/>
                  <a:gd name="connsiteY3" fmla="*/ 84155 h 91028"/>
                  <a:gd name="connsiteX4" fmla="*/ 6874 w 91028"/>
                  <a:gd name="connsiteY4" fmla="*/ 50988 h 91028"/>
                  <a:gd name="connsiteX5" fmla="*/ 50988 w 91028"/>
                  <a:gd name="connsiteY5" fmla="*/ 6874 h 91028"/>
                  <a:gd name="connsiteX6" fmla="*/ 84155 w 91028"/>
                  <a:gd name="connsiteY6" fmla="*/ 6874 h 91028"/>
                  <a:gd name="connsiteX7" fmla="*/ 84155 w 91028"/>
                  <a:gd name="connsiteY7" fmla="*/ 6874 h 91028"/>
                  <a:gd name="connsiteX8" fmla="*/ 84155 w 91028"/>
                  <a:gd name="connsiteY8" fmla="*/ 40041 h 9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28" h="91028">
                    <a:moveTo>
                      <a:pt x="84155" y="40041"/>
                    </a:moveTo>
                    <a:lnTo>
                      <a:pt x="40041" y="84155"/>
                    </a:lnTo>
                    <a:cubicBezTo>
                      <a:pt x="30875" y="93320"/>
                      <a:pt x="16022" y="93320"/>
                      <a:pt x="6874" y="84155"/>
                    </a:cubicBezTo>
                    <a:lnTo>
                      <a:pt x="6874" y="84155"/>
                    </a:lnTo>
                    <a:cubicBezTo>
                      <a:pt x="-2291" y="74989"/>
                      <a:pt x="-2291" y="60136"/>
                      <a:pt x="6874" y="50988"/>
                    </a:cubicBezTo>
                    <a:lnTo>
                      <a:pt x="50988" y="6874"/>
                    </a:lnTo>
                    <a:cubicBezTo>
                      <a:pt x="60153" y="-2291"/>
                      <a:pt x="75006" y="-2291"/>
                      <a:pt x="84155" y="6874"/>
                    </a:cubicBezTo>
                    <a:lnTo>
                      <a:pt x="84155" y="6874"/>
                    </a:lnTo>
                    <a:cubicBezTo>
                      <a:pt x="93320" y="16022"/>
                      <a:pt x="93320" y="30875"/>
                      <a:pt x="84155" y="40041"/>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137" name="Graphic 55">
              <a:extLst>
                <a:ext uri="{FF2B5EF4-FFF2-40B4-BE49-F238E27FC236}">
                  <a16:creationId xmlns:a16="http://schemas.microsoft.com/office/drawing/2014/main" id="{B83BBFB8-7E35-45A7-8F25-6BA08B129132}"/>
                </a:ext>
              </a:extLst>
            </p:cNvPr>
            <p:cNvGrpSpPr/>
            <p:nvPr/>
          </p:nvGrpSpPr>
          <p:grpSpPr>
            <a:xfrm>
              <a:off x="2833717" y="3290501"/>
              <a:ext cx="143896" cy="109282"/>
              <a:chOff x="2833717" y="3290501"/>
              <a:chExt cx="143896" cy="109282"/>
            </a:xfrm>
            <a:grpFill/>
          </p:grpSpPr>
          <p:sp>
            <p:nvSpPr>
              <p:cNvPr id="163" name="Freeform 259">
                <a:extLst>
                  <a:ext uri="{FF2B5EF4-FFF2-40B4-BE49-F238E27FC236}">
                    <a16:creationId xmlns:a16="http://schemas.microsoft.com/office/drawing/2014/main" id="{110D219C-1B34-4494-96FD-7A2D3439302D}"/>
                  </a:ext>
                </a:extLst>
              </p:cNvPr>
              <p:cNvSpPr/>
              <p:nvPr/>
            </p:nvSpPr>
            <p:spPr>
              <a:xfrm rot="-5400000">
                <a:off x="2913259" y="3296640"/>
                <a:ext cx="31710" cy="96998"/>
              </a:xfrm>
              <a:custGeom>
                <a:avLst/>
                <a:gdLst>
                  <a:gd name="connsiteX0" fmla="*/ 0 w 31710"/>
                  <a:gd name="connsiteY0" fmla="*/ 0 h 96998"/>
                  <a:gd name="connsiteX1" fmla="*/ 31711 w 31710"/>
                  <a:gd name="connsiteY1" fmla="*/ 0 h 96998"/>
                  <a:gd name="connsiteX2" fmla="*/ 31711 w 31710"/>
                  <a:gd name="connsiteY2" fmla="*/ 96999 h 96998"/>
                  <a:gd name="connsiteX3" fmla="*/ 0 w 31710"/>
                  <a:gd name="connsiteY3" fmla="*/ 96999 h 96998"/>
                </a:gdLst>
                <a:ahLst/>
                <a:cxnLst>
                  <a:cxn ang="0">
                    <a:pos x="connsiteX0" y="connsiteY0"/>
                  </a:cxn>
                  <a:cxn ang="0">
                    <a:pos x="connsiteX1" y="connsiteY1"/>
                  </a:cxn>
                  <a:cxn ang="0">
                    <a:pos x="connsiteX2" y="connsiteY2"/>
                  </a:cxn>
                  <a:cxn ang="0">
                    <a:pos x="connsiteX3" y="connsiteY3"/>
                  </a:cxn>
                </a:cxnLst>
                <a:rect l="l" t="t" r="r" b="b"/>
                <a:pathLst>
                  <a:path w="31710" h="96998">
                    <a:moveTo>
                      <a:pt x="0" y="0"/>
                    </a:moveTo>
                    <a:lnTo>
                      <a:pt x="31711" y="0"/>
                    </a:lnTo>
                    <a:lnTo>
                      <a:pt x="31711" y="96999"/>
                    </a:lnTo>
                    <a:lnTo>
                      <a:pt x="0" y="96999"/>
                    </a:ln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64" name="Freeform 260">
                <a:extLst>
                  <a:ext uri="{FF2B5EF4-FFF2-40B4-BE49-F238E27FC236}">
                    <a16:creationId xmlns:a16="http://schemas.microsoft.com/office/drawing/2014/main" id="{48550C71-2397-43C7-AB96-F0A530D619F5}"/>
                  </a:ext>
                </a:extLst>
              </p:cNvPr>
              <p:cNvSpPr/>
              <p:nvPr/>
            </p:nvSpPr>
            <p:spPr>
              <a:xfrm>
                <a:off x="2833717" y="3290501"/>
                <a:ext cx="46906" cy="109282"/>
              </a:xfrm>
              <a:custGeom>
                <a:avLst/>
                <a:gdLst>
                  <a:gd name="connsiteX0" fmla="*/ 46906 w 46906"/>
                  <a:gd name="connsiteY0" fmla="*/ 23453 h 109282"/>
                  <a:gd name="connsiteX1" fmla="*/ 46906 w 46906"/>
                  <a:gd name="connsiteY1" fmla="*/ 85829 h 109282"/>
                  <a:gd name="connsiteX2" fmla="*/ 23453 w 46906"/>
                  <a:gd name="connsiteY2" fmla="*/ 109282 h 109282"/>
                  <a:gd name="connsiteX3" fmla="*/ 23453 w 46906"/>
                  <a:gd name="connsiteY3" fmla="*/ 109282 h 109282"/>
                  <a:gd name="connsiteX4" fmla="*/ 0 w 46906"/>
                  <a:gd name="connsiteY4" fmla="*/ 85829 h 109282"/>
                  <a:gd name="connsiteX5" fmla="*/ 0 w 46906"/>
                  <a:gd name="connsiteY5" fmla="*/ 23453 h 109282"/>
                  <a:gd name="connsiteX6" fmla="*/ 23453 w 46906"/>
                  <a:gd name="connsiteY6" fmla="*/ 0 h 109282"/>
                  <a:gd name="connsiteX7" fmla="*/ 23453 w 46906"/>
                  <a:gd name="connsiteY7" fmla="*/ 0 h 109282"/>
                  <a:gd name="connsiteX8" fmla="*/ 46906 w 46906"/>
                  <a:gd name="connsiteY8" fmla="*/ 23453 h 10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06" h="109282">
                    <a:moveTo>
                      <a:pt x="46906" y="23453"/>
                    </a:moveTo>
                    <a:lnTo>
                      <a:pt x="46906" y="85829"/>
                    </a:lnTo>
                    <a:cubicBezTo>
                      <a:pt x="46906" y="98781"/>
                      <a:pt x="36405" y="109282"/>
                      <a:pt x="23453" y="109282"/>
                    </a:cubicBezTo>
                    <a:lnTo>
                      <a:pt x="23453" y="109282"/>
                    </a:lnTo>
                    <a:cubicBezTo>
                      <a:pt x="10502" y="109282"/>
                      <a:pt x="0" y="98781"/>
                      <a:pt x="0" y="85829"/>
                    </a:cubicBezTo>
                    <a:lnTo>
                      <a:pt x="0" y="23453"/>
                    </a:lnTo>
                    <a:cubicBezTo>
                      <a:pt x="0" y="10502"/>
                      <a:pt x="10502" y="0"/>
                      <a:pt x="23453" y="0"/>
                    </a:cubicBezTo>
                    <a:lnTo>
                      <a:pt x="23453" y="0"/>
                    </a:lnTo>
                    <a:cubicBezTo>
                      <a:pt x="36405" y="-17"/>
                      <a:pt x="46906" y="10485"/>
                      <a:pt x="46906" y="23453"/>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138" name="Graphic 55">
              <a:extLst>
                <a:ext uri="{FF2B5EF4-FFF2-40B4-BE49-F238E27FC236}">
                  <a16:creationId xmlns:a16="http://schemas.microsoft.com/office/drawing/2014/main" id="{E3E52479-423E-407B-BC73-0057CC59791A}"/>
                </a:ext>
              </a:extLst>
            </p:cNvPr>
            <p:cNvGrpSpPr/>
            <p:nvPr/>
          </p:nvGrpSpPr>
          <p:grpSpPr>
            <a:xfrm>
              <a:off x="2909520" y="3490643"/>
              <a:ext cx="141879" cy="141894"/>
              <a:chOff x="2909520" y="3490643"/>
              <a:chExt cx="141879" cy="141894"/>
            </a:xfrm>
            <a:grpFill/>
          </p:grpSpPr>
          <p:sp>
            <p:nvSpPr>
              <p:cNvPr id="161" name="Freeform 257">
                <a:extLst>
                  <a:ext uri="{FF2B5EF4-FFF2-40B4-BE49-F238E27FC236}">
                    <a16:creationId xmlns:a16="http://schemas.microsoft.com/office/drawing/2014/main" id="{E7ADE9B0-86E3-47E0-8851-55CAF054E158}"/>
                  </a:ext>
                </a:extLst>
              </p:cNvPr>
              <p:cNvSpPr/>
              <p:nvPr/>
            </p:nvSpPr>
            <p:spPr>
              <a:xfrm rot="-8100000">
                <a:off x="2990040" y="3487649"/>
                <a:ext cx="31710" cy="96997"/>
              </a:xfrm>
              <a:custGeom>
                <a:avLst/>
                <a:gdLst>
                  <a:gd name="connsiteX0" fmla="*/ 0 w 31710"/>
                  <a:gd name="connsiteY0" fmla="*/ 0 h 96997"/>
                  <a:gd name="connsiteX1" fmla="*/ 31710 w 31710"/>
                  <a:gd name="connsiteY1" fmla="*/ 0 h 96997"/>
                  <a:gd name="connsiteX2" fmla="*/ 31710 w 31710"/>
                  <a:gd name="connsiteY2" fmla="*/ 96998 h 96997"/>
                  <a:gd name="connsiteX3" fmla="*/ 0 w 31710"/>
                  <a:gd name="connsiteY3" fmla="*/ 96998 h 96997"/>
                </a:gdLst>
                <a:ahLst/>
                <a:cxnLst>
                  <a:cxn ang="0">
                    <a:pos x="connsiteX0" y="connsiteY0"/>
                  </a:cxn>
                  <a:cxn ang="0">
                    <a:pos x="connsiteX1" y="connsiteY1"/>
                  </a:cxn>
                  <a:cxn ang="0">
                    <a:pos x="connsiteX2" y="connsiteY2"/>
                  </a:cxn>
                  <a:cxn ang="0">
                    <a:pos x="connsiteX3" y="connsiteY3"/>
                  </a:cxn>
                </a:cxnLst>
                <a:rect l="l" t="t" r="r" b="b"/>
                <a:pathLst>
                  <a:path w="31710" h="96997">
                    <a:moveTo>
                      <a:pt x="0" y="0"/>
                    </a:moveTo>
                    <a:lnTo>
                      <a:pt x="31710" y="0"/>
                    </a:lnTo>
                    <a:lnTo>
                      <a:pt x="31710" y="96998"/>
                    </a:lnTo>
                    <a:lnTo>
                      <a:pt x="0" y="96998"/>
                    </a:ln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62" name="Freeform 258">
                <a:extLst>
                  <a:ext uri="{FF2B5EF4-FFF2-40B4-BE49-F238E27FC236}">
                    <a16:creationId xmlns:a16="http://schemas.microsoft.com/office/drawing/2014/main" id="{CC95B198-853A-4233-B595-735DE801DD70}"/>
                  </a:ext>
                </a:extLst>
              </p:cNvPr>
              <p:cNvSpPr/>
              <p:nvPr/>
            </p:nvSpPr>
            <p:spPr>
              <a:xfrm>
                <a:off x="2909520" y="3541509"/>
                <a:ext cx="91028" cy="91028"/>
              </a:xfrm>
              <a:custGeom>
                <a:avLst/>
                <a:gdLst>
                  <a:gd name="connsiteX0" fmla="*/ 40041 w 91028"/>
                  <a:gd name="connsiteY0" fmla="*/ 6874 h 91028"/>
                  <a:gd name="connsiteX1" fmla="*/ 84155 w 91028"/>
                  <a:gd name="connsiteY1" fmla="*/ 50988 h 91028"/>
                  <a:gd name="connsiteX2" fmla="*/ 84155 w 91028"/>
                  <a:gd name="connsiteY2" fmla="*/ 84155 h 91028"/>
                  <a:gd name="connsiteX3" fmla="*/ 84155 w 91028"/>
                  <a:gd name="connsiteY3" fmla="*/ 84155 h 91028"/>
                  <a:gd name="connsiteX4" fmla="*/ 50988 w 91028"/>
                  <a:gd name="connsiteY4" fmla="*/ 84155 h 91028"/>
                  <a:gd name="connsiteX5" fmla="*/ 6874 w 91028"/>
                  <a:gd name="connsiteY5" fmla="*/ 40041 h 91028"/>
                  <a:gd name="connsiteX6" fmla="*/ 6874 w 91028"/>
                  <a:gd name="connsiteY6" fmla="*/ 6874 h 91028"/>
                  <a:gd name="connsiteX7" fmla="*/ 6874 w 91028"/>
                  <a:gd name="connsiteY7" fmla="*/ 6874 h 91028"/>
                  <a:gd name="connsiteX8" fmla="*/ 40041 w 91028"/>
                  <a:gd name="connsiteY8" fmla="*/ 6874 h 9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28" h="91028">
                    <a:moveTo>
                      <a:pt x="40041" y="6874"/>
                    </a:moveTo>
                    <a:lnTo>
                      <a:pt x="84155" y="50988"/>
                    </a:lnTo>
                    <a:cubicBezTo>
                      <a:pt x="93320" y="60153"/>
                      <a:pt x="93320" y="75006"/>
                      <a:pt x="84155" y="84155"/>
                    </a:cubicBezTo>
                    <a:lnTo>
                      <a:pt x="84155" y="84155"/>
                    </a:lnTo>
                    <a:cubicBezTo>
                      <a:pt x="74989" y="93320"/>
                      <a:pt x="60136" y="93320"/>
                      <a:pt x="50988" y="84155"/>
                    </a:cubicBezTo>
                    <a:lnTo>
                      <a:pt x="6874" y="40041"/>
                    </a:lnTo>
                    <a:cubicBezTo>
                      <a:pt x="-2291" y="30875"/>
                      <a:pt x="-2291" y="16022"/>
                      <a:pt x="6874" y="6874"/>
                    </a:cubicBezTo>
                    <a:lnTo>
                      <a:pt x="6874" y="6874"/>
                    </a:lnTo>
                    <a:cubicBezTo>
                      <a:pt x="16022" y="-2291"/>
                      <a:pt x="30875" y="-2291"/>
                      <a:pt x="40041" y="6874"/>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139" name="Graphic 55">
              <a:extLst>
                <a:ext uri="{FF2B5EF4-FFF2-40B4-BE49-F238E27FC236}">
                  <a16:creationId xmlns:a16="http://schemas.microsoft.com/office/drawing/2014/main" id="{9BBF2604-4009-4D60-97C2-8C989A07169E}"/>
                </a:ext>
              </a:extLst>
            </p:cNvPr>
            <p:cNvGrpSpPr/>
            <p:nvPr/>
          </p:nvGrpSpPr>
          <p:grpSpPr>
            <a:xfrm>
              <a:off x="3140629" y="3568396"/>
              <a:ext cx="109282" cy="143918"/>
              <a:chOff x="3140629" y="3568396"/>
              <a:chExt cx="109282" cy="143918"/>
            </a:xfrm>
            <a:grpFill/>
          </p:grpSpPr>
          <p:sp>
            <p:nvSpPr>
              <p:cNvPr id="159" name="Freeform 255">
                <a:extLst>
                  <a:ext uri="{FF2B5EF4-FFF2-40B4-BE49-F238E27FC236}">
                    <a16:creationId xmlns:a16="http://schemas.microsoft.com/office/drawing/2014/main" id="{225A676A-2005-467C-9FF1-76533C0CA89E}"/>
                  </a:ext>
                </a:extLst>
              </p:cNvPr>
              <p:cNvSpPr/>
              <p:nvPr/>
            </p:nvSpPr>
            <p:spPr>
              <a:xfrm rot="-10800000">
                <a:off x="3179411" y="3568396"/>
                <a:ext cx="31710" cy="96998"/>
              </a:xfrm>
              <a:custGeom>
                <a:avLst/>
                <a:gdLst>
                  <a:gd name="connsiteX0" fmla="*/ 0 w 31710"/>
                  <a:gd name="connsiteY0" fmla="*/ 0 h 96998"/>
                  <a:gd name="connsiteX1" fmla="*/ 31711 w 31710"/>
                  <a:gd name="connsiteY1" fmla="*/ 0 h 96998"/>
                  <a:gd name="connsiteX2" fmla="*/ 31711 w 31710"/>
                  <a:gd name="connsiteY2" fmla="*/ 96999 h 96998"/>
                  <a:gd name="connsiteX3" fmla="*/ 0 w 31710"/>
                  <a:gd name="connsiteY3" fmla="*/ 96999 h 96998"/>
                </a:gdLst>
                <a:ahLst/>
                <a:cxnLst>
                  <a:cxn ang="0">
                    <a:pos x="connsiteX0" y="connsiteY0"/>
                  </a:cxn>
                  <a:cxn ang="0">
                    <a:pos x="connsiteX1" y="connsiteY1"/>
                  </a:cxn>
                  <a:cxn ang="0">
                    <a:pos x="connsiteX2" y="connsiteY2"/>
                  </a:cxn>
                  <a:cxn ang="0">
                    <a:pos x="connsiteX3" y="connsiteY3"/>
                  </a:cxn>
                </a:cxnLst>
                <a:rect l="l" t="t" r="r" b="b"/>
                <a:pathLst>
                  <a:path w="31710" h="96998">
                    <a:moveTo>
                      <a:pt x="0" y="0"/>
                    </a:moveTo>
                    <a:lnTo>
                      <a:pt x="31711" y="0"/>
                    </a:lnTo>
                    <a:lnTo>
                      <a:pt x="31711" y="96999"/>
                    </a:lnTo>
                    <a:lnTo>
                      <a:pt x="0" y="96999"/>
                    </a:ln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60" name="Freeform 256">
                <a:extLst>
                  <a:ext uri="{FF2B5EF4-FFF2-40B4-BE49-F238E27FC236}">
                    <a16:creationId xmlns:a16="http://schemas.microsoft.com/office/drawing/2014/main" id="{1BCBF715-CDA1-4F89-AC9E-2A31B7933EE5}"/>
                  </a:ext>
                </a:extLst>
              </p:cNvPr>
              <p:cNvSpPr/>
              <p:nvPr/>
            </p:nvSpPr>
            <p:spPr>
              <a:xfrm>
                <a:off x="3140629" y="3665409"/>
                <a:ext cx="109282" cy="46906"/>
              </a:xfrm>
              <a:custGeom>
                <a:avLst/>
                <a:gdLst>
                  <a:gd name="connsiteX0" fmla="*/ 23453 w 109282"/>
                  <a:gd name="connsiteY0" fmla="*/ 0 h 46906"/>
                  <a:gd name="connsiteX1" fmla="*/ 85829 w 109282"/>
                  <a:gd name="connsiteY1" fmla="*/ 0 h 46906"/>
                  <a:gd name="connsiteX2" fmla="*/ 109282 w 109282"/>
                  <a:gd name="connsiteY2" fmla="*/ 23453 h 46906"/>
                  <a:gd name="connsiteX3" fmla="*/ 109282 w 109282"/>
                  <a:gd name="connsiteY3" fmla="*/ 23453 h 46906"/>
                  <a:gd name="connsiteX4" fmla="*/ 85829 w 109282"/>
                  <a:gd name="connsiteY4" fmla="*/ 46906 h 46906"/>
                  <a:gd name="connsiteX5" fmla="*/ 23453 w 109282"/>
                  <a:gd name="connsiteY5" fmla="*/ 46906 h 46906"/>
                  <a:gd name="connsiteX6" fmla="*/ 0 w 109282"/>
                  <a:gd name="connsiteY6" fmla="*/ 23453 h 46906"/>
                  <a:gd name="connsiteX7" fmla="*/ 0 w 109282"/>
                  <a:gd name="connsiteY7" fmla="*/ 23453 h 46906"/>
                  <a:gd name="connsiteX8" fmla="*/ 23453 w 109282"/>
                  <a:gd name="connsiteY8" fmla="*/ 0 h 4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282" h="46906">
                    <a:moveTo>
                      <a:pt x="23453" y="0"/>
                    </a:moveTo>
                    <a:lnTo>
                      <a:pt x="85829" y="0"/>
                    </a:lnTo>
                    <a:cubicBezTo>
                      <a:pt x="98781" y="0"/>
                      <a:pt x="109282" y="10502"/>
                      <a:pt x="109282" y="23453"/>
                    </a:cubicBezTo>
                    <a:lnTo>
                      <a:pt x="109282" y="23453"/>
                    </a:lnTo>
                    <a:cubicBezTo>
                      <a:pt x="109282" y="36405"/>
                      <a:pt x="98781" y="46906"/>
                      <a:pt x="85829" y="46906"/>
                    </a:cubicBezTo>
                    <a:lnTo>
                      <a:pt x="23453" y="46906"/>
                    </a:lnTo>
                    <a:cubicBezTo>
                      <a:pt x="10502" y="46906"/>
                      <a:pt x="0" y="36405"/>
                      <a:pt x="0" y="23453"/>
                    </a:cubicBezTo>
                    <a:lnTo>
                      <a:pt x="0" y="23453"/>
                    </a:lnTo>
                    <a:cubicBezTo>
                      <a:pt x="0" y="10502"/>
                      <a:pt x="10502" y="0"/>
                      <a:pt x="23453" y="0"/>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140" name="Graphic 55">
              <a:extLst>
                <a:ext uri="{FF2B5EF4-FFF2-40B4-BE49-F238E27FC236}">
                  <a16:creationId xmlns:a16="http://schemas.microsoft.com/office/drawing/2014/main" id="{9131E673-DB0F-44B4-92E4-89A4ED05FD22}"/>
                </a:ext>
              </a:extLst>
            </p:cNvPr>
            <p:cNvGrpSpPr/>
            <p:nvPr/>
          </p:nvGrpSpPr>
          <p:grpSpPr>
            <a:xfrm>
              <a:off x="3340780" y="3494606"/>
              <a:ext cx="141884" cy="141888"/>
              <a:chOff x="3340780" y="3494606"/>
              <a:chExt cx="141884" cy="141888"/>
            </a:xfrm>
            <a:grpFill/>
          </p:grpSpPr>
          <p:sp>
            <p:nvSpPr>
              <p:cNvPr id="157" name="Freeform 253">
                <a:extLst>
                  <a:ext uri="{FF2B5EF4-FFF2-40B4-BE49-F238E27FC236}">
                    <a16:creationId xmlns:a16="http://schemas.microsoft.com/office/drawing/2014/main" id="{A59FF83C-CE54-4994-A3A7-357606DD1E2E}"/>
                  </a:ext>
                </a:extLst>
              </p:cNvPr>
              <p:cNvSpPr/>
              <p:nvPr/>
            </p:nvSpPr>
            <p:spPr>
              <a:xfrm rot="8100000">
                <a:off x="3370431" y="3491613"/>
                <a:ext cx="31710" cy="96997"/>
              </a:xfrm>
              <a:custGeom>
                <a:avLst/>
                <a:gdLst>
                  <a:gd name="connsiteX0" fmla="*/ 0 w 31710"/>
                  <a:gd name="connsiteY0" fmla="*/ 0 h 96997"/>
                  <a:gd name="connsiteX1" fmla="*/ 31710 w 31710"/>
                  <a:gd name="connsiteY1" fmla="*/ 0 h 96997"/>
                  <a:gd name="connsiteX2" fmla="*/ 31710 w 31710"/>
                  <a:gd name="connsiteY2" fmla="*/ 96998 h 96997"/>
                  <a:gd name="connsiteX3" fmla="*/ 0 w 31710"/>
                  <a:gd name="connsiteY3" fmla="*/ 96998 h 96997"/>
                </a:gdLst>
                <a:ahLst/>
                <a:cxnLst>
                  <a:cxn ang="0">
                    <a:pos x="connsiteX0" y="connsiteY0"/>
                  </a:cxn>
                  <a:cxn ang="0">
                    <a:pos x="connsiteX1" y="connsiteY1"/>
                  </a:cxn>
                  <a:cxn ang="0">
                    <a:pos x="connsiteX2" y="connsiteY2"/>
                  </a:cxn>
                  <a:cxn ang="0">
                    <a:pos x="connsiteX3" y="connsiteY3"/>
                  </a:cxn>
                </a:cxnLst>
                <a:rect l="l" t="t" r="r" b="b"/>
                <a:pathLst>
                  <a:path w="31710" h="96997">
                    <a:moveTo>
                      <a:pt x="0" y="0"/>
                    </a:moveTo>
                    <a:lnTo>
                      <a:pt x="31710" y="0"/>
                    </a:lnTo>
                    <a:lnTo>
                      <a:pt x="31710" y="96998"/>
                    </a:lnTo>
                    <a:lnTo>
                      <a:pt x="0" y="96998"/>
                    </a:ln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58" name="Freeform 254">
                <a:extLst>
                  <a:ext uri="{FF2B5EF4-FFF2-40B4-BE49-F238E27FC236}">
                    <a16:creationId xmlns:a16="http://schemas.microsoft.com/office/drawing/2014/main" id="{C0DA3979-307E-4A61-A39F-77FA23C1CE29}"/>
                  </a:ext>
                </a:extLst>
              </p:cNvPr>
              <p:cNvSpPr/>
              <p:nvPr/>
            </p:nvSpPr>
            <p:spPr>
              <a:xfrm>
                <a:off x="3391650" y="3545466"/>
                <a:ext cx="91015" cy="91028"/>
              </a:xfrm>
              <a:custGeom>
                <a:avLst/>
                <a:gdLst>
                  <a:gd name="connsiteX0" fmla="*/ 6861 w 91015"/>
                  <a:gd name="connsiteY0" fmla="*/ 50988 h 91028"/>
                  <a:gd name="connsiteX1" fmla="*/ 50975 w 91015"/>
                  <a:gd name="connsiteY1" fmla="*/ 6874 h 91028"/>
                  <a:gd name="connsiteX2" fmla="*/ 84142 w 91015"/>
                  <a:gd name="connsiteY2" fmla="*/ 6874 h 91028"/>
                  <a:gd name="connsiteX3" fmla="*/ 84142 w 91015"/>
                  <a:gd name="connsiteY3" fmla="*/ 6874 h 91028"/>
                  <a:gd name="connsiteX4" fmla="*/ 84142 w 91015"/>
                  <a:gd name="connsiteY4" fmla="*/ 40041 h 91028"/>
                  <a:gd name="connsiteX5" fmla="*/ 40028 w 91015"/>
                  <a:gd name="connsiteY5" fmla="*/ 84155 h 91028"/>
                  <a:gd name="connsiteX6" fmla="*/ 6861 w 91015"/>
                  <a:gd name="connsiteY6" fmla="*/ 84155 h 91028"/>
                  <a:gd name="connsiteX7" fmla="*/ 6861 w 91015"/>
                  <a:gd name="connsiteY7" fmla="*/ 84155 h 91028"/>
                  <a:gd name="connsiteX8" fmla="*/ 6861 w 91015"/>
                  <a:gd name="connsiteY8" fmla="*/ 50988 h 9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15" h="91028">
                    <a:moveTo>
                      <a:pt x="6861" y="50988"/>
                    </a:moveTo>
                    <a:lnTo>
                      <a:pt x="50975" y="6874"/>
                    </a:lnTo>
                    <a:cubicBezTo>
                      <a:pt x="60140" y="-2291"/>
                      <a:pt x="74993" y="-2291"/>
                      <a:pt x="84142" y="6874"/>
                    </a:cubicBezTo>
                    <a:lnTo>
                      <a:pt x="84142" y="6874"/>
                    </a:lnTo>
                    <a:cubicBezTo>
                      <a:pt x="93307" y="16039"/>
                      <a:pt x="93307" y="30892"/>
                      <a:pt x="84142" y="40041"/>
                    </a:cubicBezTo>
                    <a:lnTo>
                      <a:pt x="40028" y="84155"/>
                    </a:lnTo>
                    <a:cubicBezTo>
                      <a:pt x="30863" y="93320"/>
                      <a:pt x="16009" y="93320"/>
                      <a:pt x="6861" y="84155"/>
                    </a:cubicBezTo>
                    <a:lnTo>
                      <a:pt x="6861" y="84155"/>
                    </a:lnTo>
                    <a:cubicBezTo>
                      <a:pt x="-2287" y="75006"/>
                      <a:pt x="-2287" y="60153"/>
                      <a:pt x="6861" y="50988"/>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141" name="Graphic 55">
              <a:extLst>
                <a:ext uri="{FF2B5EF4-FFF2-40B4-BE49-F238E27FC236}">
                  <a16:creationId xmlns:a16="http://schemas.microsoft.com/office/drawing/2014/main" id="{EC50CDCC-061D-4398-8725-E115E578FFE5}"/>
                </a:ext>
              </a:extLst>
            </p:cNvPr>
            <p:cNvGrpSpPr/>
            <p:nvPr/>
          </p:nvGrpSpPr>
          <p:grpSpPr>
            <a:xfrm>
              <a:off x="3418532" y="3296103"/>
              <a:ext cx="143910" cy="109282"/>
              <a:chOff x="3418532" y="3296103"/>
              <a:chExt cx="143910" cy="109282"/>
            </a:xfrm>
            <a:grpFill/>
          </p:grpSpPr>
          <p:sp>
            <p:nvSpPr>
              <p:cNvPr id="155" name="Freeform 251">
                <a:extLst>
                  <a:ext uri="{FF2B5EF4-FFF2-40B4-BE49-F238E27FC236}">
                    <a16:creationId xmlns:a16="http://schemas.microsoft.com/office/drawing/2014/main" id="{B4182E47-39FC-4FE5-963C-6862C67434FD}"/>
                  </a:ext>
                </a:extLst>
              </p:cNvPr>
              <p:cNvSpPr/>
              <p:nvPr/>
            </p:nvSpPr>
            <p:spPr>
              <a:xfrm rot="5400000">
                <a:off x="3451177" y="3302246"/>
                <a:ext cx="31710" cy="96998"/>
              </a:xfrm>
              <a:custGeom>
                <a:avLst/>
                <a:gdLst>
                  <a:gd name="connsiteX0" fmla="*/ 0 w 31710"/>
                  <a:gd name="connsiteY0" fmla="*/ 0 h 96998"/>
                  <a:gd name="connsiteX1" fmla="*/ 31711 w 31710"/>
                  <a:gd name="connsiteY1" fmla="*/ 0 h 96998"/>
                  <a:gd name="connsiteX2" fmla="*/ 31711 w 31710"/>
                  <a:gd name="connsiteY2" fmla="*/ 96999 h 96998"/>
                  <a:gd name="connsiteX3" fmla="*/ 0 w 31710"/>
                  <a:gd name="connsiteY3" fmla="*/ 96999 h 96998"/>
                </a:gdLst>
                <a:ahLst/>
                <a:cxnLst>
                  <a:cxn ang="0">
                    <a:pos x="connsiteX0" y="connsiteY0"/>
                  </a:cxn>
                  <a:cxn ang="0">
                    <a:pos x="connsiteX1" y="connsiteY1"/>
                  </a:cxn>
                  <a:cxn ang="0">
                    <a:pos x="connsiteX2" y="connsiteY2"/>
                  </a:cxn>
                  <a:cxn ang="0">
                    <a:pos x="connsiteX3" y="connsiteY3"/>
                  </a:cxn>
                </a:cxnLst>
                <a:rect l="l" t="t" r="r" b="b"/>
                <a:pathLst>
                  <a:path w="31710" h="96998">
                    <a:moveTo>
                      <a:pt x="0" y="0"/>
                    </a:moveTo>
                    <a:lnTo>
                      <a:pt x="31711" y="0"/>
                    </a:lnTo>
                    <a:lnTo>
                      <a:pt x="31711" y="96999"/>
                    </a:lnTo>
                    <a:lnTo>
                      <a:pt x="0" y="96999"/>
                    </a:ln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56" name="Freeform 252">
                <a:extLst>
                  <a:ext uri="{FF2B5EF4-FFF2-40B4-BE49-F238E27FC236}">
                    <a16:creationId xmlns:a16="http://schemas.microsoft.com/office/drawing/2014/main" id="{35F59CC4-9AF7-4192-BEBD-D3F0954D884E}"/>
                  </a:ext>
                </a:extLst>
              </p:cNvPr>
              <p:cNvSpPr/>
              <p:nvPr/>
            </p:nvSpPr>
            <p:spPr>
              <a:xfrm>
                <a:off x="3515536" y="3296103"/>
                <a:ext cx="46906" cy="109282"/>
              </a:xfrm>
              <a:custGeom>
                <a:avLst/>
                <a:gdLst>
                  <a:gd name="connsiteX0" fmla="*/ 0 w 46906"/>
                  <a:gd name="connsiteY0" fmla="*/ 85829 h 109282"/>
                  <a:gd name="connsiteX1" fmla="*/ 0 w 46906"/>
                  <a:gd name="connsiteY1" fmla="*/ 23453 h 109282"/>
                  <a:gd name="connsiteX2" fmla="*/ 23453 w 46906"/>
                  <a:gd name="connsiteY2" fmla="*/ 0 h 109282"/>
                  <a:gd name="connsiteX3" fmla="*/ 23453 w 46906"/>
                  <a:gd name="connsiteY3" fmla="*/ 0 h 109282"/>
                  <a:gd name="connsiteX4" fmla="*/ 46906 w 46906"/>
                  <a:gd name="connsiteY4" fmla="*/ 23453 h 109282"/>
                  <a:gd name="connsiteX5" fmla="*/ 46906 w 46906"/>
                  <a:gd name="connsiteY5" fmla="*/ 85829 h 109282"/>
                  <a:gd name="connsiteX6" fmla="*/ 23453 w 46906"/>
                  <a:gd name="connsiteY6" fmla="*/ 109282 h 109282"/>
                  <a:gd name="connsiteX7" fmla="*/ 23453 w 46906"/>
                  <a:gd name="connsiteY7" fmla="*/ 109282 h 109282"/>
                  <a:gd name="connsiteX8" fmla="*/ 0 w 46906"/>
                  <a:gd name="connsiteY8" fmla="*/ 85829 h 10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906" h="109282">
                    <a:moveTo>
                      <a:pt x="0" y="85829"/>
                    </a:moveTo>
                    <a:lnTo>
                      <a:pt x="0" y="23453"/>
                    </a:lnTo>
                    <a:cubicBezTo>
                      <a:pt x="0" y="10502"/>
                      <a:pt x="10502" y="0"/>
                      <a:pt x="23453" y="0"/>
                    </a:cubicBezTo>
                    <a:lnTo>
                      <a:pt x="23453" y="0"/>
                    </a:lnTo>
                    <a:cubicBezTo>
                      <a:pt x="36405" y="0"/>
                      <a:pt x="46906" y="10502"/>
                      <a:pt x="46906" y="23453"/>
                    </a:cubicBezTo>
                    <a:lnTo>
                      <a:pt x="46906" y="85829"/>
                    </a:lnTo>
                    <a:cubicBezTo>
                      <a:pt x="46906" y="98781"/>
                      <a:pt x="36405" y="109282"/>
                      <a:pt x="23453" y="109282"/>
                    </a:cubicBezTo>
                    <a:lnTo>
                      <a:pt x="23453" y="109282"/>
                    </a:lnTo>
                    <a:cubicBezTo>
                      <a:pt x="10502" y="109299"/>
                      <a:pt x="0" y="98798"/>
                      <a:pt x="0" y="85829"/>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sp>
          <p:nvSpPr>
            <p:cNvPr id="142" name="Freeform 238">
              <a:extLst>
                <a:ext uri="{FF2B5EF4-FFF2-40B4-BE49-F238E27FC236}">
                  <a16:creationId xmlns:a16="http://schemas.microsoft.com/office/drawing/2014/main" id="{445DE586-258E-4AFA-BFC1-4B11B4F1996B}"/>
                </a:ext>
              </a:extLst>
            </p:cNvPr>
            <p:cNvSpPr/>
            <p:nvPr/>
          </p:nvSpPr>
          <p:spPr>
            <a:xfrm>
              <a:off x="2913478" y="3059392"/>
              <a:ext cx="91028" cy="91028"/>
            </a:xfrm>
            <a:custGeom>
              <a:avLst/>
              <a:gdLst>
                <a:gd name="connsiteX0" fmla="*/ 84155 w 91028"/>
                <a:gd name="connsiteY0" fmla="*/ 40041 h 91028"/>
                <a:gd name="connsiteX1" fmla="*/ 40041 w 91028"/>
                <a:gd name="connsiteY1" fmla="*/ 84155 h 91028"/>
                <a:gd name="connsiteX2" fmla="*/ 6874 w 91028"/>
                <a:gd name="connsiteY2" fmla="*/ 84155 h 91028"/>
                <a:gd name="connsiteX3" fmla="*/ 6874 w 91028"/>
                <a:gd name="connsiteY3" fmla="*/ 84155 h 91028"/>
                <a:gd name="connsiteX4" fmla="*/ 6874 w 91028"/>
                <a:gd name="connsiteY4" fmla="*/ 50988 h 91028"/>
                <a:gd name="connsiteX5" fmla="*/ 50988 w 91028"/>
                <a:gd name="connsiteY5" fmla="*/ 6874 h 91028"/>
                <a:gd name="connsiteX6" fmla="*/ 84155 w 91028"/>
                <a:gd name="connsiteY6" fmla="*/ 6874 h 91028"/>
                <a:gd name="connsiteX7" fmla="*/ 84155 w 91028"/>
                <a:gd name="connsiteY7" fmla="*/ 6874 h 91028"/>
                <a:gd name="connsiteX8" fmla="*/ 84155 w 91028"/>
                <a:gd name="connsiteY8" fmla="*/ 40041 h 9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28" h="91028">
                  <a:moveTo>
                    <a:pt x="84155" y="40041"/>
                  </a:moveTo>
                  <a:lnTo>
                    <a:pt x="40041" y="84155"/>
                  </a:lnTo>
                  <a:cubicBezTo>
                    <a:pt x="30875" y="93320"/>
                    <a:pt x="16022" y="93320"/>
                    <a:pt x="6874" y="84155"/>
                  </a:cubicBezTo>
                  <a:lnTo>
                    <a:pt x="6874" y="84155"/>
                  </a:lnTo>
                  <a:cubicBezTo>
                    <a:pt x="-2291" y="74989"/>
                    <a:pt x="-2291" y="60136"/>
                    <a:pt x="6874" y="50988"/>
                  </a:cubicBezTo>
                  <a:lnTo>
                    <a:pt x="50988" y="6874"/>
                  </a:lnTo>
                  <a:cubicBezTo>
                    <a:pt x="60153" y="-2291"/>
                    <a:pt x="75006" y="-2291"/>
                    <a:pt x="84155" y="6874"/>
                  </a:cubicBezTo>
                  <a:lnTo>
                    <a:pt x="84155" y="6874"/>
                  </a:lnTo>
                  <a:cubicBezTo>
                    <a:pt x="93320" y="16022"/>
                    <a:pt x="93320" y="30875"/>
                    <a:pt x="84155" y="40041"/>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nvGrpSpPr>
            <p:cNvPr id="143" name="Graphic 55">
              <a:extLst>
                <a:ext uri="{FF2B5EF4-FFF2-40B4-BE49-F238E27FC236}">
                  <a16:creationId xmlns:a16="http://schemas.microsoft.com/office/drawing/2014/main" id="{4DEF7DF8-E321-48D8-AC70-71C7345D4884}"/>
                </a:ext>
              </a:extLst>
            </p:cNvPr>
            <p:cNvGrpSpPr/>
            <p:nvPr/>
          </p:nvGrpSpPr>
          <p:grpSpPr>
            <a:xfrm>
              <a:off x="3344731" y="3063350"/>
              <a:ext cx="141908" cy="141902"/>
              <a:chOff x="3344731" y="3063350"/>
              <a:chExt cx="141908" cy="141902"/>
            </a:xfrm>
            <a:grpFill/>
          </p:grpSpPr>
          <p:sp>
            <p:nvSpPr>
              <p:cNvPr id="153" name="Freeform 249">
                <a:extLst>
                  <a:ext uri="{FF2B5EF4-FFF2-40B4-BE49-F238E27FC236}">
                    <a16:creationId xmlns:a16="http://schemas.microsoft.com/office/drawing/2014/main" id="{5DEB1B97-B58A-4CD9-AE5A-4DE2D835F939}"/>
                  </a:ext>
                </a:extLst>
              </p:cNvPr>
              <p:cNvSpPr/>
              <p:nvPr/>
            </p:nvSpPr>
            <p:spPr>
              <a:xfrm rot="2700000">
                <a:off x="3374382" y="3111248"/>
                <a:ext cx="31710" cy="96997"/>
              </a:xfrm>
              <a:custGeom>
                <a:avLst/>
                <a:gdLst>
                  <a:gd name="connsiteX0" fmla="*/ 0 w 31710"/>
                  <a:gd name="connsiteY0" fmla="*/ 0 h 96997"/>
                  <a:gd name="connsiteX1" fmla="*/ 31710 w 31710"/>
                  <a:gd name="connsiteY1" fmla="*/ 0 h 96997"/>
                  <a:gd name="connsiteX2" fmla="*/ 31710 w 31710"/>
                  <a:gd name="connsiteY2" fmla="*/ 96998 h 96997"/>
                  <a:gd name="connsiteX3" fmla="*/ 0 w 31710"/>
                  <a:gd name="connsiteY3" fmla="*/ 96998 h 96997"/>
                </a:gdLst>
                <a:ahLst/>
                <a:cxnLst>
                  <a:cxn ang="0">
                    <a:pos x="connsiteX0" y="connsiteY0"/>
                  </a:cxn>
                  <a:cxn ang="0">
                    <a:pos x="connsiteX1" y="connsiteY1"/>
                  </a:cxn>
                  <a:cxn ang="0">
                    <a:pos x="connsiteX2" y="connsiteY2"/>
                  </a:cxn>
                  <a:cxn ang="0">
                    <a:pos x="connsiteX3" y="connsiteY3"/>
                  </a:cxn>
                </a:cxnLst>
                <a:rect l="l" t="t" r="r" b="b"/>
                <a:pathLst>
                  <a:path w="31710" h="96997">
                    <a:moveTo>
                      <a:pt x="0" y="0"/>
                    </a:moveTo>
                    <a:lnTo>
                      <a:pt x="31710" y="0"/>
                    </a:lnTo>
                    <a:lnTo>
                      <a:pt x="31710" y="96998"/>
                    </a:lnTo>
                    <a:lnTo>
                      <a:pt x="0" y="96998"/>
                    </a:ln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54" name="Freeform 250">
                <a:extLst>
                  <a:ext uri="{FF2B5EF4-FFF2-40B4-BE49-F238E27FC236}">
                    <a16:creationId xmlns:a16="http://schemas.microsoft.com/office/drawing/2014/main" id="{F07EA814-9057-4342-8955-0C0C31D50BEB}"/>
                  </a:ext>
                </a:extLst>
              </p:cNvPr>
              <p:cNvSpPr/>
              <p:nvPr/>
            </p:nvSpPr>
            <p:spPr>
              <a:xfrm>
                <a:off x="3395611" y="3063350"/>
                <a:ext cx="91028" cy="91028"/>
              </a:xfrm>
              <a:custGeom>
                <a:avLst/>
                <a:gdLst>
                  <a:gd name="connsiteX0" fmla="*/ 50988 w 91028"/>
                  <a:gd name="connsiteY0" fmla="*/ 84155 h 91028"/>
                  <a:gd name="connsiteX1" fmla="*/ 6874 w 91028"/>
                  <a:gd name="connsiteY1" fmla="*/ 40041 h 91028"/>
                  <a:gd name="connsiteX2" fmla="*/ 6874 w 91028"/>
                  <a:gd name="connsiteY2" fmla="*/ 6874 h 91028"/>
                  <a:gd name="connsiteX3" fmla="*/ 6874 w 91028"/>
                  <a:gd name="connsiteY3" fmla="*/ 6874 h 91028"/>
                  <a:gd name="connsiteX4" fmla="*/ 40041 w 91028"/>
                  <a:gd name="connsiteY4" fmla="*/ 6874 h 91028"/>
                  <a:gd name="connsiteX5" fmla="*/ 84155 w 91028"/>
                  <a:gd name="connsiteY5" fmla="*/ 50988 h 91028"/>
                  <a:gd name="connsiteX6" fmla="*/ 84155 w 91028"/>
                  <a:gd name="connsiteY6" fmla="*/ 84155 h 91028"/>
                  <a:gd name="connsiteX7" fmla="*/ 84155 w 91028"/>
                  <a:gd name="connsiteY7" fmla="*/ 84155 h 91028"/>
                  <a:gd name="connsiteX8" fmla="*/ 50988 w 91028"/>
                  <a:gd name="connsiteY8" fmla="*/ 84155 h 9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28" h="91028">
                    <a:moveTo>
                      <a:pt x="50988" y="84155"/>
                    </a:moveTo>
                    <a:lnTo>
                      <a:pt x="6874" y="40041"/>
                    </a:lnTo>
                    <a:cubicBezTo>
                      <a:pt x="-2291" y="30875"/>
                      <a:pt x="-2291" y="16022"/>
                      <a:pt x="6874" y="6874"/>
                    </a:cubicBezTo>
                    <a:lnTo>
                      <a:pt x="6874" y="6874"/>
                    </a:lnTo>
                    <a:cubicBezTo>
                      <a:pt x="16039" y="-2291"/>
                      <a:pt x="30893" y="-2291"/>
                      <a:pt x="40041" y="6874"/>
                    </a:cubicBezTo>
                    <a:lnTo>
                      <a:pt x="84155" y="50988"/>
                    </a:lnTo>
                    <a:cubicBezTo>
                      <a:pt x="93320" y="60153"/>
                      <a:pt x="93320" y="75006"/>
                      <a:pt x="84155" y="84155"/>
                    </a:cubicBezTo>
                    <a:lnTo>
                      <a:pt x="84155" y="84155"/>
                    </a:lnTo>
                    <a:cubicBezTo>
                      <a:pt x="74989" y="93320"/>
                      <a:pt x="60136" y="93320"/>
                      <a:pt x="50988" y="84155"/>
                    </a:cubicBezTo>
                    <a:close/>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sp>
          <p:nvSpPr>
            <p:cNvPr id="144" name="Freeform 240">
              <a:extLst>
                <a:ext uri="{FF2B5EF4-FFF2-40B4-BE49-F238E27FC236}">
                  <a16:creationId xmlns:a16="http://schemas.microsoft.com/office/drawing/2014/main" id="{A2AC3B21-59CC-4CB3-A121-4CC3626B08CD}"/>
                </a:ext>
              </a:extLst>
            </p:cNvPr>
            <p:cNvSpPr/>
            <p:nvPr/>
          </p:nvSpPr>
          <p:spPr>
            <a:xfrm>
              <a:off x="3271514" y="3200061"/>
              <a:ext cx="90722" cy="91793"/>
            </a:xfrm>
            <a:custGeom>
              <a:avLst/>
              <a:gdLst>
                <a:gd name="connsiteX0" fmla="*/ 78857 w 90722"/>
                <a:gd name="connsiteY0" fmla="*/ 79699 h 91793"/>
                <a:gd name="connsiteX1" fmla="*/ 12095 w 90722"/>
                <a:gd name="connsiteY1" fmla="*/ 76101 h 91793"/>
                <a:gd name="connsiteX2" fmla="*/ 15693 w 90722"/>
                <a:gd name="connsiteY2" fmla="*/ 9339 h 91793"/>
                <a:gd name="connsiteX3" fmla="*/ 74317 w 90722"/>
                <a:gd name="connsiteY3" fmla="*/ 20235 h 91793"/>
                <a:gd name="connsiteX4" fmla="*/ 78857 w 90722"/>
                <a:gd name="connsiteY4" fmla="*/ 79699 h 91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722" h="91793">
                  <a:moveTo>
                    <a:pt x="78857" y="79699"/>
                  </a:moveTo>
                  <a:cubicBezTo>
                    <a:pt x="59430" y="97139"/>
                    <a:pt x="29535" y="95528"/>
                    <a:pt x="12095" y="76101"/>
                  </a:cubicBezTo>
                  <a:cubicBezTo>
                    <a:pt x="-5345" y="56674"/>
                    <a:pt x="-3734" y="26779"/>
                    <a:pt x="15693" y="9339"/>
                  </a:cubicBezTo>
                  <a:cubicBezTo>
                    <a:pt x="35120" y="-8101"/>
                    <a:pt x="56877" y="808"/>
                    <a:pt x="74317" y="20235"/>
                  </a:cubicBezTo>
                  <a:cubicBezTo>
                    <a:pt x="91774" y="39679"/>
                    <a:pt x="98284" y="62259"/>
                    <a:pt x="78857" y="79699"/>
                  </a:cubicBezTo>
                  <a:close/>
                </a:path>
              </a:pathLst>
            </a:custGeom>
            <a:grpFill/>
            <a:ln w="1712" cap="flat">
              <a:noFill/>
              <a:prstDash val="solid"/>
              <a:miter/>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45" name="Freeform 241">
              <a:extLst>
                <a:ext uri="{FF2B5EF4-FFF2-40B4-BE49-F238E27FC236}">
                  <a16:creationId xmlns:a16="http://schemas.microsoft.com/office/drawing/2014/main" id="{1EA1CC7D-1859-41F1-A540-F05F491F24F5}"/>
                </a:ext>
              </a:extLst>
            </p:cNvPr>
            <p:cNvSpPr/>
            <p:nvPr/>
          </p:nvSpPr>
          <p:spPr>
            <a:xfrm>
              <a:off x="3215871" y="3446227"/>
              <a:ext cx="67875" cy="67875"/>
            </a:xfrm>
            <a:custGeom>
              <a:avLst/>
              <a:gdLst>
                <a:gd name="connsiteX0" fmla="*/ 67875 w 67875"/>
                <a:gd name="connsiteY0" fmla="*/ 33938 h 67875"/>
                <a:gd name="connsiteX1" fmla="*/ 33938 w 67875"/>
                <a:gd name="connsiteY1" fmla="*/ 67875 h 67875"/>
                <a:gd name="connsiteX2" fmla="*/ 0 w 67875"/>
                <a:gd name="connsiteY2" fmla="*/ 33938 h 67875"/>
                <a:gd name="connsiteX3" fmla="*/ 33938 w 67875"/>
                <a:gd name="connsiteY3" fmla="*/ 0 h 67875"/>
                <a:gd name="connsiteX4" fmla="*/ 67875 w 67875"/>
                <a:gd name="connsiteY4" fmla="*/ 33938 h 6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75" h="67875">
                  <a:moveTo>
                    <a:pt x="67875" y="33938"/>
                  </a:moveTo>
                  <a:cubicBezTo>
                    <a:pt x="67875" y="52681"/>
                    <a:pt x="52681" y="67875"/>
                    <a:pt x="33938" y="67875"/>
                  </a:cubicBezTo>
                  <a:cubicBezTo>
                    <a:pt x="15194" y="67875"/>
                    <a:pt x="0" y="52681"/>
                    <a:pt x="0" y="33938"/>
                  </a:cubicBezTo>
                  <a:cubicBezTo>
                    <a:pt x="0" y="15194"/>
                    <a:pt x="15194" y="0"/>
                    <a:pt x="33938" y="0"/>
                  </a:cubicBezTo>
                  <a:cubicBezTo>
                    <a:pt x="52681" y="0"/>
                    <a:pt x="67875" y="15194"/>
                    <a:pt x="67875" y="33938"/>
                  </a:cubicBezTo>
                  <a:close/>
                </a:path>
              </a:pathLst>
            </a:custGeom>
            <a:grpFill/>
            <a:ln w="1712" cap="flat">
              <a:noFill/>
              <a:prstDash val="solid"/>
              <a:miter/>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46" name="Freeform 242">
              <a:extLst>
                <a:ext uri="{FF2B5EF4-FFF2-40B4-BE49-F238E27FC236}">
                  <a16:creationId xmlns:a16="http://schemas.microsoft.com/office/drawing/2014/main" id="{4FC35590-24A1-43A7-8184-7470EA8A8C20}"/>
                </a:ext>
              </a:extLst>
            </p:cNvPr>
            <p:cNvSpPr/>
            <p:nvPr/>
          </p:nvSpPr>
          <p:spPr>
            <a:xfrm>
              <a:off x="3252738" y="3172208"/>
              <a:ext cx="60851" cy="32584"/>
            </a:xfrm>
            <a:custGeom>
              <a:avLst/>
              <a:gdLst>
                <a:gd name="connsiteX0" fmla="*/ 0 w 60851"/>
                <a:gd name="connsiteY0" fmla="*/ 0 h 32584"/>
                <a:gd name="connsiteX1" fmla="*/ 60851 w 60851"/>
                <a:gd name="connsiteY1" fmla="*/ 32584 h 32584"/>
              </a:gdLst>
              <a:ahLst/>
              <a:cxnLst>
                <a:cxn ang="0">
                  <a:pos x="connsiteX0" y="connsiteY0"/>
                </a:cxn>
                <a:cxn ang="0">
                  <a:pos x="connsiteX1" y="connsiteY1"/>
                </a:cxn>
              </a:cxnLst>
              <a:rect l="l" t="t" r="r" b="b"/>
              <a:pathLst>
                <a:path w="60851" h="32584">
                  <a:moveTo>
                    <a:pt x="0" y="0"/>
                  </a:moveTo>
                  <a:cubicBezTo>
                    <a:pt x="22408" y="6990"/>
                    <a:pt x="43000" y="18159"/>
                    <a:pt x="60851" y="32584"/>
                  </a:cubicBezTo>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47" name="Freeform 243">
              <a:extLst>
                <a:ext uri="{FF2B5EF4-FFF2-40B4-BE49-F238E27FC236}">
                  <a16:creationId xmlns:a16="http://schemas.microsoft.com/office/drawing/2014/main" id="{4BBB00A3-D5C9-47B1-9419-9B2255450355}"/>
                </a:ext>
              </a:extLst>
            </p:cNvPr>
            <p:cNvSpPr/>
            <p:nvPr/>
          </p:nvSpPr>
          <p:spPr>
            <a:xfrm>
              <a:off x="3338002" y="3228554"/>
              <a:ext cx="24241" cy="36284"/>
            </a:xfrm>
            <a:custGeom>
              <a:avLst/>
              <a:gdLst>
                <a:gd name="connsiteX0" fmla="*/ 0 w 24241"/>
                <a:gd name="connsiteY0" fmla="*/ 0 h 36284"/>
                <a:gd name="connsiteX1" fmla="*/ 24241 w 24241"/>
                <a:gd name="connsiteY1" fmla="*/ 36285 h 36284"/>
              </a:gdLst>
              <a:ahLst/>
              <a:cxnLst>
                <a:cxn ang="0">
                  <a:pos x="connsiteX0" y="connsiteY0"/>
                </a:cxn>
                <a:cxn ang="0">
                  <a:pos x="connsiteX1" y="connsiteY1"/>
                </a:cxn>
              </a:cxnLst>
              <a:rect l="l" t="t" r="r" b="b"/>
              <a:pathLst>
                <a:path w="24241" h="36284">
                  <a:moveTo>
                    <a:pt x="0" y="0"/>
                  </a:moveTo>
                  <a:cubicBezTo>
                    <a:pt x="9439" y="11050"/>
                    <a:pt x="17594" y="23213"/>
                    <a:pt x="24241" y="36285"/>
                  </a:cubicBezTo>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48" name="Freeform 244">
              <a:extLst>
                <a:ext uri="{FF2B5EF4-FFF2-40B4-BE49-F238E27FC236}">
                  <a16:creationId xmlns:a16="http://schemas.microsoft.com/office/drawing/2014/main" id="{8AC0F9FF-92FD-4C44-91A0-86E57D71D598}"/>
                </a:ext>
              </a:extLst>
            </p:cNvPr>
            <p:cNvSpPr/>
            <p:nvPr/>
          </p:nvSpPr>
          <p:spPr>
            <a:xfrm>
              <a:off x="3046166" y="3372407"/>
              <a:ext cx="86343" cy="86343"/>
            </a:xfrm>
            <a:custGeom>
              <a:avLst/>
              <a:gdLst>
                <a:gd name="connsiteX0" fmla="*/ 86343 w 86343"/>
                <a:gd name="connsiteY0" fmla="*/ 43172 h 86343"/>
                <a:gd name="connsiteX1" fmla="*/ 43172 w 86343"/>
                <a:gd name="connsiteY1" fmla="*/ 86343 h 86343"/>
                <a:gd name="connsiteX2" fmla="*/ 0 w 86343"/>
                <a:gd name="connsiteY2" fmla="*/ 43172 h 86343"/>
                <a:gd name="connsiteX3" fmla="*/ 43172 w 86343"/>
                <a:gd name="connsiteY3" fmla="*/ 0 h 86343"/>
                <a:gd name="connsiteX4" fmla="*/ 86343 w 86343"/>
                <a:gd name="connsiteY4" fmla="*/ 43172 h 8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43" h="86343">
                  <a:moveTo>
                    <a:pt x="86343" y="43172"/>
                  </a:moveTo>
                  <a:cubicBezTo>
                    <a:pt x="86343" y="67015"/>
                    <a:pt x="67015" y="86343"/>
                    <a:pt x="43172" y="86343"/>
                  </a:cubicBezTo>
                  <a:cubicBezTo>
                    <a:pt x="19329" y="86343"/>
                    <a:pt x="0" y="67015"/>
                    <a:pt x="0" y="43172"/>
                  </a:cubicBezTo>
                  <a:cubicBezTo>
                    <a:pt x="0" y="19329"/>
                    <a:pt x="19329" y="0"/>
                    <a:pt x="43172" y="0"/>
                  </a:cubicBezTo>
                  <a:cubicBezTo>
                    <a:pt x="67015" y="0"/>
                    <a:pt x="86343" y="19329"/>
                    <a:pt x="86343" y="43172"/>
                  </a:cubicBezTo>
                  <a:close/>
                </a:path>
              </a:pathLst>
            </a:custGeom>
            <a:grpFill/>
            <a:ln w="1712" cap="flat">
              <a:noFill/>
              <a:prstDash val="solid"/>
              <a:miter/>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49" name="Freeform 245">
              <a:extLst>
                <a:ext uri="{FF2B5EF4-FFF2-40B4-BE49-F238E27FC236}">
                  <a16:creationId xmlns:a16="http://schemas.microsoft.com/office/drawing/2014/main" id="{718CAF32-3C87-470A-ACAE-56A712D35861}"/>
                </a:ext>
              </a:extLst>
            </p:cNvPr>
            <p:cNvSpPr/>
            <p:nvPr/>
          </p:nvSpPr>
          <p:spPr>
            <a:xfrm>
              <a:off x="3154711" y="3291855"/>
              <a:ext cx="43377" cy="43377"/>
            </a:xfrm>
            <a:custGeom>
              <a:avLst/>
              <a:gdLst>
                <a:gd name="connsiteX0" fmla="*/ 43377 w 43377"/>
                <a:gd name="connsiteY0" fmla="*/ 21689 h 43377"/>
                <a:gd name="connsiteX1" fmla="*/ 21689 w 43377"/>
                <a:gd name="connsiteY1" fmla="*/ 43377 h 43377"/>
                <a:gd name="connsiteX2" fmla="*/ 0 w 43377"/>
                <a:gd name="connsiteY2" fmla="*/ 21689 h 43377"/>
                <a:gd name="connsiteX3" fmla="*/ 21689 w 43377"/>
                <a:gd name="connsiteY3" fmla="*/ 0 h 43377"/>
                <a:gd name="connsiteX4" fmla="*/ 43377 w 43377"/>
                <a:gd name="connsiteY4" fmla="*/ 21689 h 43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77" h="43377">
                  <a:moveTo>
                    <a:pt x="43377" y="21689"/>
                  </a:moveTo>
                  <a:cubicBezTo>
                    <a:pt x="43377" y="33667"/>
                    <a:pt x="33667" y="43377"/>
                    <a:pt x="21689" y="43377"/>
                  </a:cubicBezTo>
                  <a:cubicBezTo>
                    <a:pt x="9710" y="43377"/>
                    <a:pt x="0" y="33667"/>
                    <a:pt x="0" y="21689"/>
                  </a:cubicBezTo>
                  <a:cubicBezTo>
                    <a:pt x="0" y="9710"/>
                    <a:pt x="9710" y="0"/>
                    <a:pt x="21689" y="0"/>
                  </a:cubicBezTo>
                  <a:cubicBezTo>
                    <a:pt x="33667" y="0"/>
                    <a:pt x="43377" y="9710"/>
                    <a:pt x="43377" y="21689"/>
                  </a:cubicBezTo>
                  <a:close/>
                </a:path>
              </a:pathLst>
            </a:custGeom>
            <a:grpFill/>
            <a:ln w="1712" cap="flat">
              <a:noFill/>
              <a:prstDash val="solid"/>
              <a:miter/>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50" name="Freeform 246">
              <a:extLst>
                <a:ext uri="{FF2B5EF4-FFF2-40B4-BE49-F238E27FC236}">
                  <a16:creationId xmlns:a16="http://schemas.microsoft.com/office/drawing/2014/main" id="{586F4906-A703-457D-A2D9-2E9C11DC9E35}"/>
                </a:ext>
              </a:extLst>
            </p:cNvPr>
            <p:cNvSpPr/>
            <p:nvPr/>
          </p:nvSpPr>
          <p:spPr>
            <a:xfrm>
              <a:off x="3049815" y="3228571"/>
              <a:ext cx="59240" cy="59240"/>
            </a:xfrm>
            <a:custGeom>
              <a:avLst/>
              <a:gdLst>
                <a:gd name="connsiteX0" fmla="*/ 59241 w 59240"/>
                <a:gd name="connsiteY0" fmla="*/ 29620 h 59240"/>
                <a:gd name="connsiteX1" fmla="*/ 29620 w 59240"/>
                <a:gd name="connsiteY1" fmla="*/ 59241 h 59240"/>
                <a:gd name="connsiteX2" fmla="*/ 0 w 59240"/>
                <a:gd name="connsiteY2" fmla="*/ 29620 h 59240"/>
                <a:gd name="connsiteX3" fmla="*/ 29620 w 59240"/>
                <a:gd name="connsiteY3" fmla="*/ 0 h 59240"/>
                <a:gd name="connsiteX4" fmla="*/ 59241 w 59240"/>
                <a:gd name="connsiteY4" fmla="*/ 29620 h 5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40" h="59240">
                  <a:moveTo>
                    <a:pt x="59241" y="29620"/>
                  </a:moveTo>
                  <a:cubicBezTo>
                    <a:pt x="59241" y="45979"/>
                    <a:pt x="45979" y="59241"/>
                    <a:pt x="29620" y="59241"/>
                  </a:cubicBezTo>
                  <a:cubicBezTo>
                    <a:pt x="13262" y="59241"/>
                    <a:pt x="0" y="45979"/>
                    <a:pt x="0" y="29620"/>
                  </a:cubicBezTo>
                  <a:cubicBezTo>
                    <a:pt x="0" y="13262"/>
                    <a:pt x="13262" y="0"/>
                    <a:pt x="29620" y="0"/>
                  </a:cubicBezTo>
                  <a:cubicBezTo>
                    <a:pt x="45979" y="0"/>
                    <a:pt x="59241" y="13262"/>
                    <a:pt x="59241" y="29620"/>
                  </a:cubicBezTo>
                  <a:close/>
                </a:path>
              </a:pathLst>
            </a:custGeom>
            <a:grpFill/>
            <a:ln w="1712" cap="flat">
              <a:noFill/>
              <a:prstDash val="solid"/>
              <a:miter/>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51" name="Freeform 247">
              <a:extLst>
                <a:ext uri="{FF2B5EF4-FFF2-40B4-BE49-F238E27FC236}">
                  <a16:creationId xmlns:a16="http://schemas.microsoft.com/office/drawing/2014/main" id="{C0101144-44C7-410E-89FC-DDC4E68D3879}"/>
                </a:ext>
              </a:extLst>
            </p:cNvPr>
            <p:cNvSpPr/>
            <p:nvPr/>
          </p:nvSpPr>
          <p:spPr>
            <a:xfrm>
              <a:off x="3117467" y="3388391"/>
              <a:ext cx="31385" cy="31385"/>
            </a:xfrm>
            <a:custGeom>
              <a:avLst/>
              <a:gdLst>
                <a:gd name="connsiteX0" fmla="*/ 31385 w 31385"/>
                <a:gd name="connsiteY0" fmla="*/ 15693 h 31385"/>
                <a:gd name="connsiteX1" fmla="*/ 15693 w 31385"/>
                <a:gd name="connsiteY1" fmla="*/ 31385 h 31385"/>
                <a:gd name="connsiteX2" fmla="*/ 0 w 31385"/>
                <a:gd name="connsiteY2" fmla="*/ 15693 h 31385"/>
                <a:gd name="connsiteX3" fmla="*/ 15693 w 31385"/>
                <a:gd name="connsiteY3" fmla="*/ 0 h 31385"/>
                <a:gd name="connsiteX4" fmla="*/ 31385 w 31385"/>
                <a:gd name="connsiteY4" fmla="*/ 15693 h 31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85" h="31385">
                  <a:moveTo>
                    <a:pt x="31385" y="15693"/>
                  </a:moveTo>
                  <a:cubicBezTo>
                    <a:pt x="31385" y="24359"/>
                    <a:pt x="24359" y="31385"/>
                    <a:pt x="15693" y="31385"/>
                  </a:cubicBezTo>
                  <a:cubicBezTo>
                    <a:pt x="7026" y="31385"/>
                    <a:pt x="0" y="24359"/>
                    <a:pt x="0" y="15693"/>
                  </a:cubicBezTo>
                  <a:cubicBezTo>
                    <a:pt x="0" y="7026"/>
                    <a:pt x="7026" y="0"/>
                    <a:pt x="15693" y="0"/>
                  </a:cubicBezTo>
                  <a:cubicBezTo>
                    <a:pt x="24359" y="0"/>
                    <a:pt x="31385" y="7026"/>
                    <a:pt x="31385" y="15693"/>
                  </a:cubicBezTo>
                  <a:close/>
                </a:path>
              </a:pathLst>
            </a:custGeom>
            <a:grpFill/>
            <a:ln w="1712" cap="flat">
              <a:noFill/>
              <a:prstDash val="solid"/>
              <a:miter/>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152" name="Freeform 248">
              <a:extLst>
                <a:ext uri="{FF2B5EF4-FFF2-40B4-BE49-F238E27FC236}">
                  <a16:creationId xmlns:a16="http://schemas.microsoft.com/office/drawing/2014/main" id="{FC0E6B3E-AF15-418A-94AC-A116AB101579}"/>
                </a:ext>
              </a:extLst>
            </p:cNvPr>
            <p:cNvSpPr/>
            <p:nvPr/>
          </p:nvSpPr>
          <p:spPr>
            <a:xfrm>
              <a:off x="2995833" y="3145705"/>
              <a:ext cx="404476" cy="205047"/>
            </a:xfrm>
            <a:custGeom>
              <a:avLst/>
              <a:gdLst>
                <a:gd name="connsiteX0" fmla="*/ 404408 w 404476"/>
                <a:gd name="connsiteY0" fmla="*/ 205048 h 205047"/>
                <a:gd name="connsiteX1" fmla="*/ 404476 w 404476"/>
                <a:gd name="connsiteY1" fmla="*/ 202238 h 205047"/>
                <a:gd name="connsiteX2" fmla="*/ 202238 w 404476"/>
                <a:gd name="connsiteY2" fmla="*/ 0 h 205047"/>
                <a:gd name="connsiteX3" fmla="*/ 0 w 404476"/>
                <a:gd name="connsiteY3" fmla="*/ 202238 h 205047"/>
                <a:gd name="connsiteX4" fmla="*/ 69 w 404476"/>
                <a:gd name="connsiteY4" fmla="*/ 205048 h 205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76" h="205047">
                  <a:moveTo>
                    <a:pt x="404408" y="205048"/>
                  </a:moveTo>
                  <a:cubicBezTo>
                    <a:pt x="404425" y="204105"/>
                    <a:pt x="404476" y="203180"/>
                    <a:pt x="404476" y="202238"/>
                  </a:cubicBezTo>
                  <a:cubicBezTo>
                    <a:pt x="404476" y="90729"/>
                    <a:pt x="313747" y="0"/>
                    <a:pt x="202238" y="0"/>
                  </a:cubicBezTo>
                  <a:cubicBezTo>
                    <a:pt x="90729" y="0"/>
                    <a:pt x="0" y="90729"/>
                    <a:pt x="0" y="202238"/>
                  </a:cubicBezTo>
                  <a:cubicBezTo>
                    <a:pt x="0" y="203180"/>
                    <a:pt x="51" y="204105"/>
                    <a:pt x="69" y="205048"/>
                  </a:cubicBezTo>
                </a:path>
              </a:pathLst>
            </a:custGeom>
            <a:grpFill/>
            <a:ln w="18201" cap="rnd">
              <a:no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203" name="Graphic 83">
            <a:extLst>
              <a:ext uri="{FF2B5EF4-FFF2-40B4-BE49-F238E27FC236}">
                <a16:creationId xmlns:a16="http://schemas.microsoft.com/office/drawing/2014/main" id="{448371DA-2145-49E7-B19F-2EC9690019C1}"/>
              </a:ext>
            </a:extLst>
          </p:cNvPr>
          <p:cNvGrpSpPr>
            <a:grpSpLocks noChangeAspect="1"/>
          </p:cNvGrpSpPr>
          <p:nvPr/>
        </p:nvGrpSpPr>
        <p:grpSpPr>
          <a:xfrm>
            <a:off x="4888218" y="2662473"/>
            <a:ext cx="436219" cy="447837"/>
            <a:chOff x="5117554" y="2962222"/>
            <a:chExt cx="784813" cy="805714"/>
          </a:xfrm>
          <a:solidFill>
            <a:srgbClr val="FC7C8E"/>
          </a:solidFill>
        </p:grpSpPr>
        <p:grpSp>
          <p:nvGrpSpPr>
            <p:cNvPr id="204" name="Graphic 83">
              <a:extLst>
                <a:ext uri="{FF2B5EF4-FFF2-40B4-BE49-F238E27FC236}">
                  <a16:creationId xmlns:a16="http://schemas.microsoft.com/office/drawing/2014/main" id="{67574737-6B1B-4E7F-B7A9-6B8AE00646CE}"/>
                </a:ext>
              </a:extLst>
            </p:cNvPr>
            <p:cNvGrpSpPr/>
            <p:nvPr/>
          </p:nvGrpSpPr>
          <p:grpSpPr>
            <a:xfrm>
              <a:off x="5117554" y="2962222"/>
              <a:ext cx="581747" cy="656053"/>
              <a:chOff x="5117554" y="2962222"/>
              <a:chExt cx="581747" cy="656053"/>
            </a:xfrm>
            <a:grpFill/>
          </p:grpSpPr>
          <p:sp>
            <p:nvSpPr>
              <p:cNvPr id="215" name="Freeform 1050">
                <a:extLst>
                  <a:ext uri="{FF2B5EF4-FFF2-40B4-BE49-F238E27FC236}">
                    <a16:creationId xmlns:a16="http://schemas.microsoft.com/office/drawing/2014/main" id="{F7CA56C0-489E-4878-9DC3-FD0952FDD5CD}"/>
                  </a:ext>
                </a:extLst>
              </p:cNvPr>
              <p:cNvSpPr/>
              <p:nvPr/>
            </p:nvSpPr>
            <p:spPr>
              <a:xfrm>
                <a:off x="5213874" y="3083547"/>
                <a:ext cx="485426" cy="534727"/>
              </a:xfrm>
              <a:custGeom>
                <a:avLst/>
                <a:gdLst>
                  <a:gd name="connsiteX0" fmla="*/ 477724 w 485426"/>
                  <a:gd name="connsiteY0" fmla="*/ 466835 h 534727"/>
                  <a:gd name="connsiteX1" fmla="*/ 294502 w 485426"/>
                  <a:gd name="connsiteY1" fmla="*/ 200439 h 534727"/>
                  <a:gd name="connsiteX2" fmla="*/ 294502 w 485426"/>
                  <a:gd name="connsiteY2" fmla="*/ 0 h 534727"/>
                  <a:gd name="connsiteX3" fmla="*/ 190925 w 485426"/>
                  <a:gd name="connsiteY3" fmla="*/ 0 h 534727"/>
                  <a:gd name="connsiteX4" fmla="*/ 190925 w 485426"/>
                  <a:gd name="connsiteY4" fmla="*/ 200422 h 534727"/>
                  <a:gd name="connsiteX5" fmla="*/ 7703 w 485426"/>
                  <a:gd name="connsiteY5" fmla="*/ 466835 h 534727"/>
                  <a:gd name="connsiteX6" fmla="*/ 43405 w 485426"/>
                  <a:gd name="connsiteY6" fmla="*/ 534728 h 534727"/>
                  <a:gd name="connsiteX7" fmla="*/ 442022 w 485426"/>
                  <a:gd name="connsiteY7" fmla="*/ 534728 h 534727"/>
                  <a:gd name="connsiteX8" fmla="*/ 477724 w 485426"/>
                  <a:gd name="connsiteY8" fmla="*/ 466835 h 53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426" h="534727">
                    <a:moveTo>
                      <a:pt x="477724" y="466835"/>
                    </a:moveTo>
                    <a:lnTo>
                      <a:pt x="294502" y="200439"/>
                    </a:lnTo>
                    <a:lnTo>
                      <a:pt x="294502" y="0"/>
                    </a:lnTo>
                    <a:lnTo>
                      <a:pt x="190925" y="0"/>
                    </a:lnTo>
                    <a:lnTo>
                      <a:pt x="190925" y="200422"/>
                    </a:lnTo>
                    <a:lnTo>
                      <a:pt x="7703" y="466835"/>
                    </a:lnTo>
                    <a:cubicBezTo>
                      <a:pt x="-12067" y="495582"/>
                      <a:pt x="8508" y="534728"/>
                      <a:pt x="43405" y="534728"/>
                    </a:cubicBezTo>
                    <a:lnTo>
                      <a:pt x="442022" y="534728"/>
                    </a:lnTo>
                    <a:cubicBezTo>
                      <a:pt x="476919" y="534728"/>
                      <a:pt x="497494" y="495599"/>
                      <a:pt x="477724" y="46683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16" name="Freeform 1051">
                <a:extLst>
                  <a:ext uri="{FF2B5EF4-FFF2-40B4-BE49-F238E27FC236}">
                    <a16:creationId xmlns:a16="http://schemas.microsoft.com/office/drawing/2014/main" id="{A7BE0E24-A834-4C20-86DC-1F50C0BE59FD}"/>
                  </a:ext>
                </a:extLst>
              </p:cNvPr>
              <p:cNvSpPr/>
              <p:nvPr/>
            </p:nvSpPr>
            <p:spPr>
              <a:xfrm>
                <a:off x="5359708" y="3033386"/>
                <a:ext cx="193757" cy="50161"/>
              </a:xfrm>
              <a:custGeom>
                <a:avLst/>
                <a:gdLst>
                  <a:gd name="connsiteX0" fmla="*/ 168677 w 193757"/>
                  <a:gd name="connsiteY0" fmla="*/ 50161 h 50161"/>
                  <a:gd name="connsiteX1" fmla="*/ 25081 w 193757"/>
                  <a:gd name="connsiteY1" fmla="*/ 50161 h 50161"/>
                  <a:gd name="connsiteX2" fmla="*/ 0 w 193757"/>
                  <a:gd name="connsiteY2" fmla="*/ 25081 h 50161"/>
                  <a:gd name="connsiteX3" fmla="*/ 0 w 193757"/>
                  <a:gd name="connsiteY3" fmla="*/ 25081 h 50161"/>
                  <a:gd name="connsiteX4" fmla="*/ 25081 w 193757"/>
                  <a:gd name="connsiteY4" fmla="*/ 0 h 50161"/>
                  <a:gd name="connsiteX5" fmla="*/ 168677 w 193757"/>
                  <a:gd name="connsiteY5" fmla="*/ 0 h 50161"/>
                  <a:gd name="connsiteX6" fmla="*/ 193758 w 193757"/>
                  <a:gd name="connsiteY6" fmla="*/ 25081 h 50161"/>
                  <a:gd name="connsiteX7" fmla="*/ 193758 w 193757"/>
                  <a:gd name="connsiteY7" fmla="*/ 25081 h 50161"/>
                  <a:gd name="connsiteX8" fmla="*/ 168677 w 193757"/>
                  <a:gd name="connsiteY8" fmla="*/ 50161 h 50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757" h="50161">
                    <a:moveTo>
                      <a:pt x="168677" y="50161"/>
                    </a:moveTo>
                    <a:lnTo>
                      <a:pt x="25081" y="50161"/>
                    </a:lnTo>
                    <a:cubicBezTo>
                      <a:pt x="11238" y="50161"/>
                      <a:pt x="0" y="38940"/>
                      <a:pt x="0" y="25081"/>
                    </a:cubicBezTo>
                    <a:lnTo>
                      <a:pt x="0" y="25081"/>
                    </a:lnTo>
                    <a:cubicBezTo>
                      <a:pt x="0" y="11238"/>
                      <a:pt x="11221" y="0"/>
                      <a:pt x="25081" y="0"/>
                    </a:cubicBezTo>
                    <a:lnTo>
                      <a:pt x="168677" y="0"/>
                    </a:lnTo>
                    <a:cubicBezTo>
                      <a:pt x="182520" y="0"/>
                      <a:pt x="193758" y="11221"/>
                      <a:pt x="193758" y="25081"/>
                    </a:cubicBezTo>
                    <a:lnTo>
                      <a:pt x="193758" y="25081"/>
                    </a:lnTo>
                    <a:cubicBezTo>
                      <a:pt x="193758" y="38940"/>
                      <a:pt x="182520" y="50161"/>
                      <a:pt x="168677" y="50161"/>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17" name="Freeform 1052">
                <a:extLst>
                  <a:ext uri="{FF2B5EF4-FFF2-40B4-BE49-F238E27FC236}">
                    <a16:creationId xmlns:a16="http://schemas.microsoft.com/office/drawing/2014/main" id="{73805544-9588-437D-90ED-FBD6E03540DB}"/>
                  </a:ext>
                </a:extLst>
              </p:cNvPr>
              <p:cNvSpPr/>
              <p:nvPr/>
            </p:nvSpPr>
            <p:spPr>
              <a:xfrm>
                <a:off x="5245519" y="3372934"/>
                <a:ext cx="422137" cy="213681"/>
              </a:xfrm>
              <a:custGeom>
                <a:avLst/>
                <a:gdLst>
                  <a:gd name="connsiteX0" fmla="*/ 420005 w 422137"/>
                  <a:gd name="connsiteY0" fmla="*/ 195385 h 213681"/>
                  <a:gd name="connsiteX1" fmla="*/ 285625 w 422137"/>
                  <a:gd name="connsiteY1" fmla="*/ 0 h 213681"/>
                  <a:gd name="connsiteX2" fmla="*/ 136511 w 422137"/>
                  <a:gd name="connsiteY2" fmla="*/ 0 h 213681"/>
                  <a:gd name="connsiteX3" fmla="*/ 2131 w 422137"/>
                  <a:gd name="connsiteY3" fmla="*/ 195385 h 213681"/>
                  <a:gd name="connsiteX4" fmla="*/ 1429 w 422137"/>
                  <a:gd name="connsiteY4" fmla="*/ 207446 h 213681"/>
                  <a:gd name="connsiteX5" fmla="*/ 11759 w 422137"/>
                  <a:gd name="connsiteY5" fmla="*/ 213682 h 213681"/>
                  <a:gd name="connsiteX6" fmla="*/ 410377 w 422137"/>
                  <a:gd name="connsiteY6" fmla="*/ 213682 h 213681"/>
                  <a:gd name="connsiteX7" fmla="*/ 420724 w 422137"/>
                  <a:gd name="connsiteY7" fmla="*/ 207446 h 213681"/>
                  <a:gd name="connsiteX8" fmla="*/ 420005 w 422137"/>
                  <a:gd name="connsiteY8" fmla="*/ 195385 h 213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137" h="213681">
                    <a:moveTo>
                      <a:pt x="420005" y="195385"/>
                    </a:moveTo>
                    <a:lnTo>
                      <a:pt x="285625" y="0"/>
                    </a:lnTo>
                    <a:lnTo>
                      <a:pt x="136511" y="0"/>
                    </a:lnTo>
                    <a:lnTo>
                      <a:pt x="2131" y="195385"/>
                    </a:lnTo>
                    <a:cubicBezTo>
                      <a:pt x="-1346" y="200439"/>
                      <a:pt x="196" y="205116"/>
                      <a:pt x="1429" y="207446"/>
                    </a:cubicBezTo>
                    <a:cubicBezTo>
                      <a:pt x="2645" y="209776"/>
                      <a:pt x="5626" y="213682"/>
                      <a:pt x="11759" y="213682"/>
                    </a:cubicBezTo>
                    <a:lnTo>
                      <a:pt x="410377" y="213682"/>
                    </a:lnTo>
                    <a:cubicBezTo>
                      <a:pt x="416510" y="213682"/>
                      <a:pt x="419491" y="209776"/>
                      <a:pt x="420724" y="207446"/>
                    </a:cubicBezTo>
                    <a:cubicBezTo>
                      <a:pt x="421940" y="205116"/>
                      <a:pt x="423482" y="200456"/>
                      <a:pt x="420005" y="19538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18" name="Freeform 1053">
                <a:extLst>
                  <a:ext uri="{FF2B5EF4-FFF2-40B4-BE49-F238E27FC236}">
                    <a16:creationId xmlns:a16="http://schemas.microsoft.com/office/drawing/2014/main" id="{5A3DAD21-E042-4FD7-9C8E-DAD2FA306813}"/>
                  </a:ext>
                </a:extLst>
              </p:cNvPr>
              <p:cNvSpPr/>
              <p:nvPr/>
            </p:nvSpPr>
            <p:spPr>
              <a:xfrm>
                <a:off x="5117554" y="2962222"/>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19" name="Freeform 1054">
                <a:extLst>
                  <a:ext uri="{FF2B5EF4-FFF2-40B4-BE49-F238E27FC236}">
                    <a16:creationId xmlns:a16="http://schemas.microsoft.com/office/drawing/2014/main" id="{DF026EF3-3D39-4E79-978D-87B6A878ADA1}"/>
                  </a:ext>
                </a:extLst>
              </p:cNvPr>
              <p:cNvSpPr/>
              <p:nvPr/>
            </p:nvSpPr>
            <p:spPr>
              <a:xfrm>
                <a:off x="5471868" y="3409372"/>
                <a:ext cx="29175" cy="1713"/>
              </a:xfrm>
              <a:custGeom>
                <a:avLst/>
                <a:gdLst>
                  <a:gd name="connsiteX0" fmla="*/ 0 w 29175"/>
                  <a:gd name="connsiteY0" fmla="*/ 0 h 1713"/>
                  <a:gd name="connsiteX1" fmla="*/ 29175 w 29175"/>
                  <a:gd name="connsiteY1" fmla="*/ 0 h 1713"/>
                </a:gdLst>
                <a:ahLst/>
                <a:cxnLst>
                  <a:cxn ang="0">
                    <a:pos x="connsiteX0" y="connsiteY0"/>
                  </a:cxn>
                  <a:cxn ang="0">
                    <a:pos x="connsiteX1" y="connsiteY1"/>
                  </a:cxn>
                </a:cxnLst>
                <a:rect l="l" t="t" r="r" b="b"/>
                <a:pathLst>
                  <a:path w="29175" h="1713">
                    <a:moveTo>
                      <a:pt x="0" y="0"/>
                    </a:moveTo>
                    <a:lnTo>
                      <a:pt x="29175" y="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20" name="Freeform 1055">
                <a:extLst>
                  <a:ext uri="{FF2B5EF4-FFF2-40B4-BE49-F238E27FC236}">
                    <a16:creationId xmlns:a16="http://schemas.microsoft.com/office/drawing/2014/main" id="{8149CBAA-0456-404C-89DC-1E654A3918D0}"/>
                  </a:ext>
                </a:extLst>
              </p:cNvPr>
              <p:cNvSpPr/>
              <p:nvPr/>
            </p:nvSpPr>
            <p:spPr>
              <a:xfrm>
                <a:off x="5425031" y="3409372"/>
                <a:ext cx="8737" cy="1713"/>
              </a:xfrm>
              <a:custGeom>
                <a:avLst/>
                <a:gdLst>
                  <a:gd name="connsiteX0" fmla="*/ 0 w 8737"/>
                  <a:gd name="connsiteY0" fmla="*/ 0 h 1713"/>
                  <a:gd name="connsiteX1" fmla="*/ 8737 w 8737"/>
                  <a:gd name="connsiteY1" fmla="*/ 0 h 1713"/>
                </a:gdLst>
                <a:ahLst/>
                <a:cxnLst>
                  <a:cxn ang="0">
                    <a:pos x="connsiteX0" y="connsiteY0"/>
                  </a:cxn>
                  <a:cxn ang="0">
                    <a:pos x="connsiteX1" y="connsiteY1"/>
                  </a:cxn>
                </a:cxnLst>
                <a:rect l="l" t="t" r="r" b="b"/>
                <a:pathLst>
                  <a:path w="8737" h="1713">
                    <a:moveTo>
                      <a:pt x="0" y="0"/>
                    </a:moveTo>
                    <a:lnTo>
                      <a:pt x="8737" y="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21" name="Freeform 1056">
                <a:extLst>
                  <a:ext uri="{FF2B5EF4-FFF2-40B4-BE49-F238E27FC236}">
                    <a16:creationId xmlns:a16="http://schemas.microsoft.com/office/drawing/2014/main" id="{BBCD61B2-F52F-4591-924A-04E8E61FCBAD}"/>
                  </a:ext>
                </a:extLst>
              </p:cNvPr>
              <p:cNvSpPr/>
              <p:nvPr/>
            </p:nvSpPr>
            <p:spPr>
              <a:xfrm>
                <a:off x="5269699" y="3391144"/>
                <a:ext cx="373759" cy="177260"/>
              </a:xfrm>
              <a:custGeom>
                <a:avLst/>
                <a:gdLst>
                  <a:gd name="connsiteX0" fmla="*/ 0 w 373759"/>
                  <a:gd name="connsiteY0" fmla="*/ 177260 h 177260"/>
                  <a:gd name="connsiteX1" fmla="*/ 121908 w 373759"/>
                  <a:gd name="connsiteY1" fmla="*/ 0 h 177260"/>
                  <a:gd name="connsiteX2" fmla="*/ 251851 w 373759"/>
                  <a:gd name="connsiteY2" fmla="*/ 0 h 177260"/>
                  <a:gd name="connsiteX3" fmla="*/ 373759 w 373759"/>
                  <a:gd name="connsiteY3" fmla="*/ 177260 h 177260"/>
                </a:gdLst>
                <a:ahLst/>
                <a:cxnLst>
                  <a:cxn ang="0">
                    <a:pos x="connsiteX0" y="connsiteY0"/>
                  </a:cxn>
                  <a:cxn ang="0">
                    <a:pos x="connsiteX1" y="connsiteY1"/>
                  </a:cxn>
                  <a:cxn ang="0">
                    <a:pos x="connsiteX2" y="connsiteY2"/>
                  </a:cxn>
                  <a:cxn ang="0">
                    <a:pos x="connsiteX3" y="connsiteY3"/>
                  </a:cxn>
                </a:cxnLst>
                <a:rect l="l" t="t" r="r" b="b"/>
                <a:pathLst>
                  <a:path w="373759" h="177260">
                    <a:moveTo>
                      <a:pt x="0" y="177260"/>
                    </a:moveTo>
                    <a:lnTo>
                      <a:pt x="121908" y="0"/>
                    </a:lnTo>
                    <a:lnTo>
                      <a:pt x="251851" y="0"/>
                    </a:lnTo>
                    <a:lnTo>
                      <a:pt x="373759" y="17726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22" name="Freeform 1057">
                <a:extLst>
                  <a:ext uri="{FF2B5EF4-FFF2-40B4-BE49-F238E27FC236}">
                    <a16:creationId xmlns:a16="http://schemas.microsoft.com/office/drawing/2014/main" id="{61A13E6C-9193-493A-9C7E-2C301C1500EF}"/>
                  </a:ext>
                </a:extLst>
              </p:cNvPr>
              <p:cNvSpPr/>
              <p:nvPr/>
            </p:nvSpPr>
            <p:spPr>
              <a:xfrm>
                <a:off x="5502328" y="3505104"/>
                <a:ext cx="52045" cy="52045"/>
              </a:xfrm>
              <a:custGeom>
                <a:avLst/>
                <a:gdLst>
                  <a:gd name="connsiteX0" fmla="*/ 52046 w 52045"/>
                  <a:gd name="connsiteY0" fmla="*/ 26023 h 52045"/>
                  <a:gd name="connsiteX1" fmla="*/ 26023 w 52045"/>
                  <a:gd name="connsiteY1" fmla="*/ 52046 h 52045"/>
                  <a:gd name="connsiteX2" fmla="*/ 0 w 52045"/>
                  <a:gd name="connsiteY2" fmla="*/ 26023 h 52045"/>
                  <a:gd name="connsiteX3" fmla="*/ 26023 w 52045"/>
                  <a:gd name="connsiteY3" fmla="*/ 0 h 52045"/>
                  <a:gd name="connsiteX4" fmla="*/ 52046 w 52045"/>
                  <a:gd name="connsiteY4" fmla="*/ 26023 h 52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45" h="52045">
                    <a:moveTo>
                      <a:pt x="52046" y="26023"/>
                    </a:moveTo>
                    <a:cubicBezTo>
                      <a:pt x="52046" y="40395"/>
                      <a:pt x="40395" y="52046"/>
                      <a:pt x="26023" y="52046"/>
                    </a:cubicBezTo>
                    <a:cubicBezTo>
                      <a:pt x="11651" y="52046"/>
                      <a:pt x="0" y="40395"/>
                      <a:pt x="0" y="26023"/>
                    </a:cubicBezTo>
                    <a:cubicBezTo>
                      <a:pt x="0" y="11651"/>
                      <a:pt x="11651" y="0"/>
                      <a:pt x="26023" y="0"/>
                    </a:cubicBezTo>
                    <a:cubicBezTo>
                      <a:pt x="40395" y="0"/>
                      <a:pt x="52046" y="11651"/>
                      <a:pt x="52046" y="26023"/>
                    </a:cubicBezTo>
                    <a:close/>
                  </a:path>
                </a:pathLst>
              </a:custGeom>
              <a:grpFill/>
              <a:ln w="1712" cap="flat">
                <a:solidFill>
                  <a:srgbClr val="FA2241"/>
                </a:solidFill>
                <a:prstDash val="solid"/>
                <a:miter/>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23" name="Freeform 1058">
                <a:extLst>
                  <a:ext uri="{FF2B5EF4-FFF2-40B4-BE49-F238E27FC236}">
                    <a16:creationId xmlns:a16="http://schemas.microsoft.com/office/drawing/2014/main" id="{3C6F560C-F064-4D78-8BA8-B38C968E6C9B}"/>
                  </a:ext>
                </a:extLst>
              </p:cNvPr>
              <p:cNvSpPr/>
              <p:nvPr/>
            </p:nvSpPr>
            <p:spPr>
              <a:xfrm>
                <a:off x="5452955" y="3436252"/>
                <a:ext cx="37826" cy="37826"/>
              </a:xfrm>
              <a:custGeom>
                <a:avLst/>
                <a:gdLst>
                  <a:gd name="connsiteX0" fmla="*/ 37826 w 37826"/>
                  <a:gd name="connsiteY0" fmla="*/ 18913 h 37826"/>
                  <a:gd name="connsiteX1" fmla="*/ 18913 w 37826"/>
                  <a:gd name="connsiteY1" fmla="*/ 37826 h 37826"/>
                  <a:gd name="connsiteX2" fmla="*/ 0 w 37826"/>
                  <a:gd name="connsiteY2" fmla="*/ 18913 h 37826"/>
                  <a:gd name="connsiteX3" fmla="*/ 18913 w 37826"/>
                  <a:gd name="connsiteY3" fmla="*/ 0 h 37826"/>
                  <a:gd name="connsiteX4" fmla="*/ 37826 w 37826"/>
                  <a:gd name="connsiteY4" fmla="*/ 18913 h 37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26" h="37826">
                    <a:moveTo>
                      <a:pt x="37826" y="18913"/>
                    </a:moveTo>
                    <a:cubicBezTo>
                      <a:pt x="37826" y="29359"/>
                      <a:pt x="29359" y="37826"/>
                      <a:pt x="18913" y="37826"/>
                    </a:cubicBezTo>
                    <a:cubicBezTo>
                      <a:pt x="8468" y="37826"/>
                      <a:pt x="0" y="29359"/>
                      <a:pt x="0" y="18913"/>
                    </a:cubicBezTo>
                    <a:cubicBezTo>
                      <a:pt x="0" y="8468"/>
                      <a:pt x="8468" y="0"/>
                      <a:pt x="18913" y="0"/>
                    </a:cubicBezTo>
                    <a:cubicBezTo>
                      <a:pt x="29359" y="0"/>
                      <a:pt x="37826" y="8468"/>
                      <a:pt x="37826" y="18913"/>
                    </a:cubicBezTo>
                    <a:close/>
                  </a:path>
                </a:pathLst>
              </a:custGeom>
              <a:grpFill/>
              <a:ln w="1712" cap="flat">
                <a:solidFill>
                  <a:srgbClr val="FA2241"/>
                </a:solidFill>
                <a:prstDash val="solid"/>
                <a:miter/>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24" name="Freeform 1059">
                <a:extLst>
                  <a:ext uri="{FF2B5EF4-FFF2-40B4-BE49-F238E27FC236}">
                    <a16:creationId xmlns:a16="http://schemas.microsoft.com/office/drawing/2014/main" id="{57E298F7-0322-46C7-BD49-53BF2A169B27}"/>
                  </a:ext>
                </a:extLst>
              </p:cNvPr>
              <p:cNvSpPr/>
              <p:nvPr/>
            </p:nvSpPr>
            <p:spPr>
              <a:xfrm>
                <a:off x="5359006" y="3482336"/>
                <a:ext cx="67601" cy="67601"/>
              </a:xfrm>
              <a:custGeom>
                <a:avLst/>
                <a:gdLst>
                  <a:gd name="connsiteX0" fmla="*/ 67601 w 67601"/>
                  <a:gd name="connsiteY0" fmla="*/ 33801 h 67601"/>
                  <a:gd name="connsiteX1" fmla="*/ 33801 w 67601"/>
                  <a:gd name="connsiteY1" fmla="*/ 67601 h 67601"/>
                  <a:gd name="connsiteX2" fmla="*/ 0 w 67601"/>
                  <a:gd name="connsiteY2" fmla="*/ 33801 h 67601"/>
                  <a:gd name="connsiteX3" fmla="*/ 33801 w 67601"/>
                  <a:gd name="connsiteY3" fmla="*/ 0 h 67601"/>
                  <a:gd name="connsiteX4" fmla="*/ 67601 w 67601"/>
                  <a:gd name="connsiteY4" fmla="*/ 33801 h 67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01" h="67601">
                    <a:moveTo>
                      <a:pt x="67601" y="33801"/>
                    </a:moveTo>
                    <a:cubicBezTo>
                      <a:pt x="67601" y="52468"/>
                      <a:pt x="52468" y="67601"/>
                      <a:pt x="33801" y="67601"/>
                    </a:cubicBezTo>
                    <a:cubicBezTo>
                      <a:pt x="15133" y="67601"/>
                      <a:pt x="0" y="52468"/>
                      <a:pt x="0" y="33801"/>
                    </a:cubicBezTo>
                    <a:cubicBezTo>
                      <a:pt x="0" y="15133"/>
                      <a:pt x="15133" y="0"/>
                      <a:pt x="33801" y="0"/>
                    </a:cubicBezTo>
                    <a:cubicBezTo>
                      <a:pt x="52468" y="0"/>
                      <a:pt x="67601" y="15133"/>
                      <a:pt x="67601" y="33801"/>
                    </a:cubicBezTo>
                    <a:close/>
                  </a:path>
                </a:pathLst>
              </a:custGeom>
              <a:grpFill/>
              <a:ln w="1712" cap="flat">
                <a:solidFill>
                  <a:srgbClr val="FA2241"/>
                </a:solidFill>
                <a:prstDash val="solid"/>
                <a:miter/>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205" name="Graphic 83">
              <a:extLst>
                <a:ext uri="{FF2B5EF4-FFF2-40B4-BE49-F238E27FC236}">
                  <a16:creationId xmlns:a16="http://schemas.microsoft.com/office/drawing/2014/main" id="{7F424556-B2CC-4B97-9836-EFE4F97D9A94}"/>
                </a:ext>
              </a:extLst>
            </p:cNvPr>
            <p:cNvGrpSpPr/>
            <p:nvPr/>
          </p:nvGrpSpPr>
          <p:grpSpPr>
            <a:xfrm>
              <a:off x="5485368" y="3158926"/>
              <a:ext cx="416998" cy="609009"/>
              <a:chOff x="5485368" y="3158926"/>
              <a:chExt cx="416998" cy="609009"/>
            </a:xfrm>
            <a:grpFill/>
          </p:grpSpPr>
          <p:sp>
            <p:nvSpPr>
              <p:cNvPr id="206" name="Freeform 1061">
                <a:extLst>
                  <a:ext uri="{FF2B5EF4-FFF2-40B4-BE49-F238E27FC236}">
                    <a16:creationId xmlns:a16="http://schemas.microsoft.com/office/drawing/2014/main" id="{40DEA500-B9A7-4F47-BF73-C475FCB78B90}"/>
                  </a:ext>
                </a:extLst>
              </p:cNvPr>
              <p:cNvSpPr/>
              <p:nvPr/>
            </p:nvSpPr>
            <p:spPr>
              <a:xfrm>
                <a:off x="5485368" y="3199117"/>
                <a:ext cx="416998" cy="568819"/>
              </a:xfrm>
              <a:custGeom>
                <a:avLst/>
                <a:gdLst>
                  <a:gd name="connsiteX0" fmla="*/ 261051 w 416998"/>
                  <a:gd name="connsiteY0" fmla="*/ 173834 h 568819"/>
                  <a:gd name="connsiteX1" fmla="*/ 261051 w 416998"/>
                  <a:gd name="connsiteY1" fmla="*/ 0 h 568819"/>
                  <a:gd name="connsiteX2" fmla="*/ 155966 w 416998"/>
                  <a:gd name="connsiteY2" fmla="*/ 0 h 568819"/>
                  <a:gd name="connsiteX3" fmla="*/ 155966 w 416998"/>
                  <a:gd name="connsiteY3" fmla="*/ 173577 h 568819"/>
                  <a:gd name="connsiteX4" fmla="*/ 111441 w 416998"/>
                  <a:gd name="connsiteY4" fmla="*/ 247997 h 568819"/>
                  <a:gd name="connsiteX5" fmla="*/ 0 w 416998"/>
                  <a:gd name="connsiteY5" fmla="*/ 432503 h 568819"/>
                  <a:gd name="connsiteX6" fmla="*/ 21569 w 416998"/>
                  <a:gd name="connsiteY6" fmla="*/ 524860 h 568819"/>
                  <a:gd name="connsiteX7" fmla="*/ 92630 w 416998"/>
                  <a:gd name="connsiteY7" fmla="*/ 568819 h 568819"/>
                  <a:gd name="connsiteX8" fmla="*/ 324386 w 416998"/>
                  <a:gd name="connsiteY8" fmla="*/ 568819 h 568819"/>
                  <a:gd name="connsiteX9" fmla="*/ 394694 w 416998"/>
                  <a:gd name="connsiteY9" fmla="*/ 526333 h 568819"/>
                  <a:gd name="connsiteX10" fmla="*/ 416982 w 416998"/>
                  <a:gd name="connsiteY10" fmla="*/ 429831 h 568819"/>
                  <a:gd name="connsiteX11" fmla="*/ 305490 w 416998"/>
                  <a:gd name="connsiteY11" fmla="*/ 248202 h 568819"/>
                  <a:gd name="connsiteX12" fmla="*/ 261051 w 416998"/>
                  <a:gd name="connsiteY12" fmla="*/ 173834 h 56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6998" h="568819">
                    <a:moveTo>
                      <a:pt x="261051" y="173834"/>
                    </a:moveTo>
                    <a:lnTo>
                      <a:pt x="261051" y="0"/>
                    </a:lnTo>
                    <a:lnTo>
                      <a:pt x="155966" y="0"/>
                    </a:lnTo>
                    <a:lnTo>
                      <a:pt x="155966" y="173577"/>
                    </a:lnTo>
                    <a:cubicBezTo>
                      <a:pt x="155966" y="204688"/>
                      <a:pt x="138971" y="233503"/>
                      <a:pt x="111441" y="247997"/>
                    </a:cubicBezTo>
                    <a:cubicBezTo>
                      <a:pt x="45193" y="282911"/>
                      <a:pt x="0" y="352413"/>
                      <a:pt x="0" y="432503"/>
                    </a:cubicBezTo>
                    <a:cubicBezTo>
                      <a:pt x="0" y="465687"/>
                      <a:pt x="7761" y="497021"/>
                      <a:pt x="21569" y="524860"/>
                    </a:cubicBezTo>
                    <a:cubicBezTo>
                      <a:pt x="34931" y="551825"/>
                      <a:pt x="62530" y="568819"/>
                      <a:pt x="92630" y="568819"/>
                    </a:cubicBezTo>
                    <a:lnTo>
                      <a:pt x="324386" y="568819"/>
                    </a:lnTo>
                    <a:cubicBezTo>
                      <a:pt x="353887" y="568819"/>
                      <a:pt x="381383" y="552664"/>
                      <a:pt x="394694" y="526333"/>
                    </a:cubicBezTo>
                    <a:cubicBezTo>
                      <a:pt x="409324" y="497398"/>
                      <a:pt x="417411" y="464574"/>
                      <a:pt x="416982" y="429831"/>
                    </a:cubicBezTo>
                    <a:cubicBezTo>
                      <a:pt x="416006" y="351608"/>
                      <a:pt x="370933" y="282962"/>
                      <a:pt x="305490" y="248202"/>
                    </a:cubicBezTo>
                    <a:cubicBezTo>
                      <a:pt x="278028" y="233623"/>
                      <a:pt x="261051" y="204911"/>
                      <a:pt x="261051" y="173834"/>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07" name="Freeform 1062">
                <a:extLst>
                  <a:ext uri="{FF2B5EF4-FFF2-40B4-BE49-F238E27FC236}">
                    <a16:creationId xmlns:a16="http://schemas.microsoft.com/office/drawing/2014/main" id="{56CCA8A9-E2E9-4BEB-97AF-839FF31FA603}"/>
                  </a:ext>
                </a:extLst>
              </p:cNvPr>
              <p:cNvSpPr/>
              <p:nvPr/>
            </p:nvSpPr>
            <p:spPr>
              <a:xfrm>
                <a:off x="5612861" y="3158926"/>
                <a:ext cx="162030" cy="40190"/>
              </a:xfrm>
              <a:custGeom>
                <a:avLst/>
                <a:gdLst>
                  <a:gd name="connsiteX0" fmla="*/ 141935 w 162030"/>
                  <a:gd name="connsiteY0" fmla="*/ 40191 h 40190"/>
                  <a:gd name="connsiteX1" fmla="*/ 20095 w 162030"/>
                  <a:gd name="connsiteY1" fmla="*/ 40191 h 40190"/>
                  <a:gd name="connsiteX2" fmla="*/ 0 w 162030"/>
                  <a:gd name="connsiteY2" fmla="*/ 20095 h 40190"/>
                  <a:gd name="connsiteX3" fmla="*/ 0 w 162030"/>
                  <a:gd name="connsiteY3" fmla="*/ 20095 h 40190"/>
                  <a:gd name="connsiteX4" fmla="*/ 20095 w 162030"/>
                  <a:gd name="connsiteY4" fmla="*/ 0 h 40190"/>
                  <a:gd name="connsiteX5" fmla="*/ 141935 w 162030"/>
                  <a:gd name="connsiteY5" fmla="*/ 0 h 40190"/>
                  <a:gd name="connsiteX6" fmla="*/ 162030 w 162030"/>
                  <a:gd name="connsiteY6" fmla="*/ 20095 h 40190"/>
                  <a:gd name="connsiteX7" fmla="*/ 162030 w 162030"/>
                  <a:gd name="connsiteY7" fmla="*/ 20095 h 40190"/>
                  <a:gd name="connsiteX8" fmla="*/ 141935 w 162030"/>
                  <a:gd name="connsiteY8" fmla="*/ 40191 h 4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030" h="40190">
                    <a:moveTo>
                      <a:pt x="141935" y="40191"/>
                    </a:moveTo>
                    <a:lnTo>
                      <a:pt x="20095" y="40191"/>
                    </a:lnTo>
                    <a:cubicBezTo>
                      <a:pt x="8994" y="40191"/>
                      <a:pt x="0" y="31197"/>
                      <a:pt x="0" y="20095"/>
                    </a:cubicBezTo>
                    <a:lnTo>
                      <a:pt x="0" y="20095"/>
                    </a:lnTo>
                    <a:cubicBezTo>
                      <a:pt x="0" y="8994"/>
                      <a:pt x="8994" y="0"/>
                      <a:pt x="20095" y="0"/>
                    </a:cubicBezTo>
                    <a:lnTo>
                      <a:pt x="141935" y="0"/>
                    </a:lnTo>
                    <a:cubicBezTo>
                      <a:pt x="153036" y="0"/>
                      <a:pt x="162030" y="8994"/>
                      <a:pt x="162030" y="20095"/>
                    </a:cubicBezTo>
                    <a:lnTo>
                      <a:pt x="162030" y="20095"/>
                    </a:lnTo>
                    <a:cubicBezTo>
                      <a:pt x="162030" y="31197"/>
                      <a:pt x="153036" y="40191"/>
                      <a:pt x="141935" y="40191"/>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08" name="Freeform 1063">
                <a:extLst>
                  <a:ext uri="{FF2B5EF4-FFF2-40B4-BE49-F238E27FC236}">
                    <a16:creationId xmlns:a16="http://schemas.microsoft.com/office/drawing/2014/main" id="{BBF100CB-1304-4504-B57E-EADC78F83D39}"/>
                  </a:ext>
                </a:extLst>
              </p:cNvPr>
              <p:cNvSpPr/>
              <p:nvPr/>
            </p:nvSpPr>
            <p:spPr>
              <a:xfrm>
                <a:off x="5517044" y="3524788"/>
                <a:ext cx="353661" cy="211506"/>
              </a:xfrm>
              <a:custGeom>
                <a:avLst/>
                <a:gdLst>
                  <a:gd name="connsiteX0" fmla="*/ 35993 w 353661"/>
                  <a:gd name="connsiteY0" fmla="*/ 0 h 211506"/>
                  <a:gd name="connsiteX1" fmla="*/ 0 w 353661"/>
                  <a:gd name="connsiteY1" fmla="*/ 106850 h 211506"/>
                  <a:gd name="connsiteX2" fmla="*/ 18262 w 353661"/>
                  <a:gd name="connsiteY2" fmla="*/ 185141 h 211506"/>
                  <a:gd name="connsiteX3" fmla="*/ 60954 w 353661"/>
                  <a:gd name="connsiteY3" fmla="*/ 211506 h 211506"/>
                  <a:gd name="connsiteX4" fmla="*/ 292710 w 353661"/>
                  <a:gd name="connsiteY4" fmla="*/ 211506 h 211506"/>
                  <a:gd name="connsiteX5" fmla="*/ 334768 w 353661"/>
                  <a:gd name="connsiteY5" fmla="*/ 186391 h 211506"/>
                  <a:gd name="connsiteX6" fmla="*/ 353647 w 353661"/>
                  <a:gd name="connsiteY6" fmla="*/ 104571 h 211506"/>
                  <a:gd name="connsiteX7" fmla="*/ 317294 w 353661"/>
                  <a:gd name="connsiteY7" fmla="*/ 0 h 211506"/>
                  <a:gd name="connsiteX8" fmla="*/ 35993 w 353661"/>
                  <a:gd name="connsiteY8" fmla="*/ 0 h 211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661" h="211506">
                    <a:moveTo>
                      <a:pt x="35993" y="0"/>
                    </a:moveTo>
                    <a:cubicBezTo>
                      <a:pt x="13054" y="30186"/>
                      <a:pt x="0" y="67447"/>
                      <a:pt x="0" y="106850"/>
                    </a:cubicBezTo>
                    <a:cubicBezTo>
                      <a:pt x="0" y="134363"/>
                      <a:pt x="6150" y="160694"/>
                      <a:pt x="18262" y="185141"/>
                    </a:cubicBezTo>
                    <a:cubicBezTo>
                      <a:pt x="26194" y="201159"/>
                      <a:pt x="42966" y="211506"/>
                      <a:pt x="60954" y="211506"/>
                    </a:cubicBezTo>
                    <a:lnTo>
                      <a:pt x="292710" y="211506"/>
                    </a:lnTo>
                    <a:cubicBezTo>
                      <a:pt x="310544" y="211506"/>
                      <a:pt x="327059" y="201638"/>
                      <a:pt x="334768" y="186391"/>
                    </a:cubicBezTo>
                    <a:cubicBezTo>
                      <a:pt x="347651" y="160900"/>
                      <a:pt x="354007" y="133369"/>
                      <a:pt x="353647" y="104571"/>
                    </a:cubicBezTo>
                    <a:cubicBezTo>
                      <a:pt x="353167" y="66145"/>
                      <a:pt x="339993" y="29706"/>
                      <a:pt x="317294" y="0"/>
                    </a:cubicBezTo>
                    <a:lnTo>
                      <a:pt x="35993" y="0"/>
                    </a:ln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09" name="Freeform 1064">
                <a:extLst>
                  <a:ext uri="{FF2B5EF4-FFF2-40B4-BE49-F238E27FC236}">
                    <a16:creationId xmlns:a16="http://schemas.microsoft.com/office/drawing/2014/main" id="{3D7B24F3-158A-4E61-BFD0-4992E7FE5AE7}"/>
                  </a:ext>
                </a:extLst>
              </p:cNvPr>
              <p:cNvSpPr/>
              <p:nvPr/>
            </p:nvSpPr>
            <p:spPr>
              <a:xfrm>
                <a:off x="5717638" y="3561227"/>
                <a:ext cx="56808" cy="1713"/>
              </a:xfrm>
              <a:custGeom>
                <a:avLst/>
                <a:gdLst>
                  <a:gd name="connsiteX0" fmla="*/ 0 w 56808"/>
                  <a:gd name="connsiteY0" fmla="*/ 0 h 1713"/>
                  <a:gd name="connsiteX1" fmla="*/ 56808 w 56808"/>
                  <a:gd name="connsiteY1" fmla="*/ 0 h 1713"/>
                </a:gdLst>
                <a:ahLst/>
                <a:cxnLst>
                  <a:cxn ang="0">
                    <a:pos x="connsiteX0" y="connsiteY0"/>
                  </a:cxn>
                  <a:cxn ang="0">
                    <a:pos x="connsiteX1" y="connsiteY1"/>
                  </a:cxn>
                </a:cxnLst>
                <a:rect l="l" t="t" r="r" b="b"/>
                <a:pathLst>
                  <a:path w="56808" h="1713">
                    <a:moveTo>
                      <a:pt x="0" y="0"/>
                    </a:moveTo>
                    <a:lnTo>
                      <a:pt x="56808" y="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10" name="Freeform 1065">
                <a:extLst>
                  <a:ext uri="{FF2B5EF4-FFF2-40B4-BE49-F238E27FC236}">
                    <a16:creationId xmlns:a16="http://schemas.microsoft.com/office/drawing/2014/main" id="{F314FD01-F1D4-4475-B2C4-5924A213E42E}"/>
                  </a:ext>
                </a:extLst>
              </p:cNvPr>
              <p:cNvSpPr/>
              <p:nvPr/>
            </p:nvSpPr>
            <p:spPr>
              <a:xfrm>
                <a:off x="5651938" y="3561227"/>
                <a:ext cx="28301" cy="1713"/>
              </a:xfrm>
              <a:custGeom>
                <a:avLst/>
                <a:gdLst>
                  <a:gd name="connsiteX0" fmla="*/ 0 w 28301"/>
                  <a:gd name="connsiteY0" fmla="*/ 0 h 1713"/>
                  <a:gd name="connsiteX1" fmla="*/ 28301 w 28301"/>
                  <a:gd name="connsiteY1" fmla="*/ 0 h 1713"/>
                </a:gdLst>
                <a:ahLst/>
                <a:cxnLst>
                  <a:cxn ang="0">
                    <a:pos x="connsiteX0" y="connsiteY0"/>
                  </a:cxn>
                  <a:cxn ang="0">
                    <a:pos x="connsiteX1" y="connsiteY1"/>
                  </a:cxn>
                </a:cxnLst>
                <a:rect l="l" t="t" r="r" b="b"/>
                <a:pathLst>
                  <a:path w="28301" h="1713">
                    <a:moveTo>
                      <a:pt x="0" y="0"/>
                    </a:moveTo>
                    <a:lnTo>
                      <a:pt x="28301" y="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11" name="Freeform 1066">
                <a:extLst>
                  <a:ext uri="{FF2B5EF4-FFF2-40B4-BE49-F238E27FC236}">
                    <a16:creationId xmlns:a16="http://schemas.microsoft.com/office/drawing/2014/main" id="{2FFAD889-E583-410E-8E86-DC0A2947784B}"/>
                  </a:ext>
                </a:extLst>
              </p:cNvPr>
              <p:cNvSpPr/>
              <p:nvPr/>
            </p:nvSpPr>
            <p:spPr>
              <a:xfrm>
                <a:off x="5535255" y="3543016"/>
                <a:ext cx="317225" cy="88621"/>
              </a:xfrm>
              <a:custGeom>
                <a:avLst/>
                <a:gdLst>
                  <a:gd name="connsiteX0" fmla="*/ 0 w 317225"/>
                  <a:gd name="connsiteY0" fmla="*/ 88622 h 88621"/>
                  <a:gd name="connsiteX1" fmla="*/ 27119 w 317225"/>
                  <a:gd name="connsiteY1" fmla="*/ 0 h 88621"/>
                  <a:gd name="connsiteX2" fmla="*/ 289780 w 317225"/>
                  <a:gd name="connsiteY2" fmla="*/ 0 h 88621"/>
                  <a:gd name="connsiteX3" fmla="*/ 317225 w 317225"/>
                  <a:gd name="connsiteY3" fmla="*/ 86583 h 88621"/>
                </a:gdLst>
                <a:ahLst/>
                <a:cxnLst>
                  <a:cxn ang="0">
                    <a:pos x="connsiteX0" y="connsiteY0"/>
                  </a:cxn>
                  <a:cxn ang="0">
                    <a:pos x="connsiteX1" y="connsiteY1"/>
                  </a:cxn>
                  <a:cxn ang="0">
                    <a:pos x="connsiteX2" y="connsiteY2"/>
                  </a:cxn>
                  <a:cxn ang="0">
                    <a:pos x="connsiteX3" y="connsiteY3"/>
                  </a:cxn>
                </a:cxnLst>
                <a:rect l="l" t="t" r="r" b="b"/>
                <a:pathLst>
                  <a:path w="317225" h="88621">
                    <a:moveTo>
                      <a:pt x="0" y="88622"/>
                    </a:moveTo>
                    <a:cubicBezTo>
                      <a:pt x="0" y="56688"/>
                      <a:pt x="9354" y="26246"/>
                      <a:pt x="27119" y="0"/>
                    </a:cubicBezTo>
                    <a:lnTo>
                      <a:pt x="289780" y="0"/>
                    </a:lnTo>
                    <a:cubicBezTo>
                      <a:pt x="307374" y="25766"/>
                      <a:pt x="316831" y="55523"/>
                      <a:pt x="317225" y="86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12" name="Freeform 1067">
                <a:extLst>
                  <a:ext uri="{FF2B5EF4-FFF2-40B4-BE49-F238E27FC236}">
                    <a16:creationId xmlns:a16="http://schemas.microsoft.com/office/drawing/2014/main" id="{415E424D-D439-46C1-A56C-DEC846A1821B}"/>
                  </a:ext>
                </a:extLst>
              </p:cNvPr>
              <p:cNvSpPr/>
              <p:nvPr/>
            </p:nvSpPr>
            <p:spPr>
              <a:xfrm>
                <a:off x="5581219" y="3583412"/>
                <a:ext cx="70719" cy="70719"/>
              </a:xfrm>
              <a:custGeom>
                <a:avLst/>
                <a:gdLst>
                  <a:gd name="connsiteX0" fmla="*/ 70719 w 70719"/>
                  <a:gd name="connsiteY0" fmla="*/ 35360 h 70719"/>
                  <a:gd name="connsiteX1" fmla="*/ 35360 w 70719"/>
                  <a:gd name="connsiteY1" fmla="*/ 70719 h 70719"/>
                  <a:gd name="connsiteX2" fmla="*/ 0 w 70719"/>
                  <a:gd name="connsiteY2" fmla="*/ 35360 h 70719"/>
                  <a:gd name="connsiteX3" fmla="*/ 35360 w 70719"/>
                  <a:gd name="connsiteY3" fmla="*/ 0 h 70719"/>
                  <a:gd name="connsiteX4" fmla="*/ 70719 w 70719"/>
                  <a:gd name="connsiteY4" fmla="*/ 35360 h 7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19" h="70719">
                    <a:moveTo>
                      <a:pt x="70719" y="35360"/>
                    </a:moveTo>
                    <a:cubicBezTo>
                      <a:pt x="70719" y="54888"/>
                      <a:pt x="54888" y="70719"/>
                      <a:pt x="35360" y="70719"/>
                    </a:cubicBezTo>
                    <a:cubicBezTo>
                      <a:pt x="15831" y="70719"/>
                      <a:pt x="0" y="54888"/>
                      <a:pt x="0" y="35360"/>
                    </a:cubicBezTo>
                    <a:cubicBezTo>
                      <a:pt x="0" y="15831"/>
                      <a:pt x="15831" y="0"/>
                      <a:pt x="35360" y="0"/>
                    </a:cubicBezTo>
                    <a:cubicBezTo>
                      <a:pt x="54888" y="0"/>
                      <a:pt x="70719" y="15831"/>
                      <a:pt x="70719" y="35360"/>
                    </a:cubicBezTo>
                    <a:close/>
                  </a:path>
                </a:pathLst>
              </a:custGeom>
              <a:grpFill/>
              <a:ln w="1712" cap="flat">
                <a:solidFill>
                  <a:srgbClr val="FA2241"/>
                </a:solidFill>
                <a:prstDash val="solid"/>
                <a:miter/>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13" name="Freeform 1068">
                <a:extLst>
                  <a:ext uri="{FF2B5EF4-FFF2-40B4-BE49-F238E27FC236}">
                    <a16:creationId xmlns:a16="http://schemas.microsoft.com/office/drawing/2014/main" id="{AE0B9D1F-5916-454D-99A0-86646D8B3930}"/>
                  </a:ext>
                </a:extLst>
              </p:cNvPr>
              <p:cNvSpPr/>
              <p:nvPr/>
            </p:nvSpPr>
            <p:spPr>
              <a:xfrm>
                <a:off x="5754197" y="3586547"/>
                <a:ext cx="40499" cy="40499"/>
              </a:xfrm>
              <a:custGeom>
                <a:avLst/>
                <a:gdLst>
                  <a:gd name="connsiteX0" fmla="*/ 40499 w 40499"/>
                  <a:gd name="connsiteY0" fmla="*/ 20250 h 40499"/>
                  <a:gd name="connsiteX1" fmla="*/ 20250 w 40499"/>
                  <a:gd name="connsiteY1" fmla="*/ 40499 h 40499"/>
                  <a:gd name="connsiteX2" fmla="*/ 0 w 40499"/>
                  <a:gd name="connsiteY2" fmla="*/ 20250 h 40499"/>
                  <a:gd name="connsiteX3" fmla="*/ 20250 w 40499"/>
                  <a:gd name="connsiteY3" fmla="*/ 0 h 40499"/>
                  <a:gd name="connsiteX4" fmla="*/ 40499 w 40499"/>
                  <a:gd name="connsiteY4" fmla="*/ 20250 h 4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99" h="40499">
                    <a:moveTo>
                      <a:pt x="40499" y="20250"/>
                    </a:moveTo>
                    <a:cubicBezTo>
                      <a:pt x="40499" y="31433"/>
                      <a:pt x="31433" y="40499"/>
                      <a:pt x="20250" y="40499"/>
                    </a:cubicBezTo>
                    <a:cubicBezTo>
                      <a:pt x="9066" y="40499"/>
                      <a:pt x="0" y="31433"/>
                      <a:pt x="0" y="20250"/>
                    </a:cubicBezTo>
                    <a:cubicBezTo>
                      <a:pt x="0" y="9066"/>
                      <a:pt x="9066" y="0"/>
                      <a:pt x="20250" y="0"/>
                    </a:cubicBezTo>
                    <a:cubicBezTo>
                      <a:pt x="31433" y="0"/>
                      <a:pt x="40499" y="9066"/>
                      <a:pt x="40499" y="20250"/>
                    </a:cubicBezTo>
                    <a:close/>
                  </a:path>
                </a:pathLst>
              </a:custGeom>
              <a:grpFill/>
              <a:ln w="1712" cap="flat">
                <a:solidFill>
                  <a:srgbClr val="FA2241"/>
                </a:solidFill>
                <a:prstDash val="solid"/>
                <a:miter/>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14" name="Freeform 1069">
                <a:extLst>
                  <a:ext uri="{FF2B5EF4-FFF2-40B4-BE49-F238E27FC236}">
                    <a16:creationId xmlns:a16="http://schemas.microsoft.com/office/drawing/2014/main" id="{CBD15C56-BAB4-41E5-9D90-942AE568EEC7}"/>
                  </a:ext>
                </a:extLst>
              </p:cNvPr>
              <p:cNvSpPr/>
              <p:nvPr/>
            </p:nvSpPr>
            <p:spPr>
              <a:xfrm>
                <a:off x="5691941" y="3654131"/>
                <a:ext cx="57459" cy="57459"/>
              </a:xfrm>
              <a:custGeom>
                <a:avLst/>
                <a:gdLst>
                  <a:gd name="connsiteX0" fmla="*/ 57459 w 57459"/>
                  <a:gd name="connsiteY0" fmla="*/ 28730 h 57459"/>
                  <a:gd name="connsiteX1" fmla="*/ 28730 w 57459"/>
                  <a:gd name="connsiteY1" fmla="*/ 57459 h 57459"/>
                  <a:gd name="connsiteX2" fmla="*/ 0 w 57459"/>
                  <a:gd name="connsiteY2" fmla="*/ 28730 h 57459"/>
                  <a:gd name="connsiteX3" fmla="*/ 28730 w 57459"/>
                  <a:gd name="connsiteY3" fmla="*/ 0 h 57459"/>
                  <a:gd name="connsiteX4" fmla="*/ 57459 w 57459"/>
                  <a:gd name="connsiteY4" fmla="*/ 28730 h 57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59" h="57459">
                    <a:moveTo>
                      <a:pt x="57459" y="28730"/>
                    </a:moveTo>
                    <a:cubicBezTo>
                      <a:pt x="57459" y="44597"/>
                      <a:pt x="44597" y="57459"/>
                      <a:pt x="28730" y="57459"/>
                    </a:cubicBezTo>
                    <a:cubicBezTo>
                      <a:pt x="12863" y="57459"/>
                      <a:pt x="0" y="44597"/>
                      <a:pt x="0" y="28730"/>
                    </a:cubicBezTo>
                    <a:cubicBezTo>
                      <a:pt x="0" y="12863"/>
                      <a:pt x="12863" y="0"/>
                      <a:pt x="28730" y="0"/>
                    </a:cubicBezTo>
                    <a:cubicBezTo>
                      <a:pt x="44597" y="0"/>
                      <a:pt x="57459" y="12863"/>
                      <a:pt x="57459" y="28730"/>
                    </a:cubicBezTo>
                    <a:close/>
                  </a:path>
                </a:pathLst>
              </a:custGeom>
              <a:grpFill/>
              <a:ln w="1712" cap="flat">
                <a:solidFill>
                  <a:srgbClr val="FA2241"/>
                </a:solidFill>
                <a:prstDash val="solid"/>
                <a:miter/>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grpSp>
        <p:nvGrpSpPr>
          <p:cNvPr id="225" name="Graphic 77">
            <a:extLst>
              <a:ext uri="{FF2B5EF4-FFF2-40B4-BE49-F238E27FC236}">
                <a16:creationId xmlns:a16="http://schemas.microsoft.com/office/drawing/2014/main" id="{B447773E-5026-4CA7-8A98-58AD56245571}"/>
              </a:ext>
            </a:extLst>
          </p:cNvPr>
          <p:cNvGrpSpPr>
            <a:grpSpLocks noChangeAspect="1"/>
          </p:cNvGrpSpPr>
          <p:nvPr/>
        </p:nvGrpSpPr>
        <p:grpSpPr>
          <a:xfrm>
            <a:off x="435310" y="5221513"/>
            <a:ext cx="299134" cy="258737"/>
            <a:chOff x="299367" y="4388315"/>
            <a:chExt cx="806947" cy="697970"/>
          </a:xfrm>
          <a:solidFill>
            <a:srgbClr val="FC7C8E"/>
          </a:solidFill>
        </p:grpSpPr>
        <p:sp>
          <p:nvSpPr>
            <p:cNvPr id="226" name="Freeform 994">
              <a:extLst>
                <a:ext uri="{FF2B5EF4-FFF2-40B4-BE49-F238E27FC236}">
                  <a16:creationId xmlns:a16="http://schemas.microsoft.com/office/drawing/2014/main" id="{FBB0C556-0DA3-4743-A796-50D5BFE4637A}"/>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27" name="Freeform 995">
              <a:extLst>
                <a:ext uri="{FF2B5EF4-FFF2-40B4-BE49-F238E27FC236}">
                  <a16:creationId xmlns:a16="http://schemas.microsoft.com/office/drawing/2014/main" id="{7A278A93-AC01-4D3B-BBCB-723CA732C2EB}"/>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28" name="Freeform 996">
              <a:extLst>
                <a:ext uri="{FF2B5EF4-FFF2-40B4-BE49-F238E27FC236}">
                  <a16:creationId xmlns:a16="http://schemas.microsoft.com/office/drawing/2014/main" id="{BB034925-905F-44A8-8E16-DA35A6C8A935}"/>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29" name="Freeform 997">
              <a:extLst>
                <a:ext uri="{FF2B5EF4-FFF2-40B4-BE49-F238E27FC236}">
                  <a16:creationId xmlns:a16="http://schemas.microsoft.com/office/drawing/2014/main" id="{A68D6E14-0ACE-4490-80BC-2E0D7D11DC0D}"/>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30" name="Freeform 998">
              <a:extLst>
                <a:ext uri="{FF2B5EF4-FFF2-40B4-BE49-F238E27FC236}">
                  <a16:creationId xmlns:a16="http://schemas.microsoft.com/office/drawing/2014/main" id="{3BDA10A3-7705-4CB4-8B71-2CF23D904AC0}"/>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31" name="Freeform 999">
              <a:extLst>
                <a:ext uri="{FF2B5EF4-FFF2-40B4-BE49-F238E27FC236}">
                  <a16:creationId xmlns:a16="http://schemas.microsoft.com/office/drawing/2014/main" id="{02757D58-43CC-47D9-AFB4-4AC9B3F34747}"/>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32" name="Freeform 1000">
              <a:extLst>
                <a:ext uri="{FF2B5EF4-FFF2-40B4-BE49-F238E27FC236}">
                  <a16:creationId xmlns:a16="http://schemas.microsoft.com/office/drawing/2014/main" id="{463A7340-268E-4FA4-BA5B-9793332E0987}"/>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233" name="Graphic 77">
            <a:extLst>
              <a:ext uri="{FF2B5EF4-FFF2-40B4-BE49-F238E27FC236}">
                <a16:creationId xmlns:a16="http://schemas.microsoft.com/office/drawing/2014/main" id="{FA9453B4-3EA8-4D95-880F-6AF18F462A56}"/>
              </a:ext>
            </a:extLst>
          </p:cNvPr>
          <p:cNvGrpSpPr>
            <a:grpSpLocks noChangeAspect="1"/>
          </p:cNvGrpSpPr>
          <p:nvPr/>
        </p:nvGrpSpPr>
        <p:grpSpPr>
          <a:xfrm>
            <a:off x="675672" y="5221513"/>
            <a:ext cx="299134" cy="258737"/>
            <a:chOff x="299367" y="4388315"/>
            <a:chExt cx="806947" cy="697970"/>
          </a:xfrm>
          <a:solidFill>
            <a:srgbClr val="FC7C8E"/>
          </a:solidFill>
        </p:grpSpPr>
        <p:sp>
          <p:nvSpPr>
            <p:cNvPr id="234" name="Freeform 994">
              <a:extLst>
                <a:ext uri="{FF2B5EF4-FFF2-40B4-BE49-F238E27FC236}">
                  <a16:creationId xmlns:a16="http://schemas.microsoft.com/office/drawing/2014/main" id="{34B590BB-5362-494B-A0A6-2E53AA62BD19}"/>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35" name="Freeform 995">
              <a:extLst>
                <a:ext uri="{FF2B5EF4-FFF2-40B4-BE49-F238E27FC236}">
                  <a16:creationId xmlns:a16="http://schemas.microsoft.com/office/drawing/2014/main" id="{52CBD80D-D307-49C9-9B40-5011C473033D}"/>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36" name="Freeform 996">
              <a:extLst>
                <a:ext uri="{FF2B5EF4-FFF2-40B4-BE49-F238E27FC236}">
                  <a16:creationId xmlns:a16="http://schemas.microsoft.com/office/drawing/2014/main" id="{FFB9F005-3BDE-4401-8665-67AD234FFB83}"/>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37" name="Freeform 997">
              <a:extLst>
                <a:ext uri="{FF2B5EF4-FFF2-40B4-BE49-F238E27FC236}">
                  <a16:creationId xmlns:a16="http://schemas.microsoft.com/office/drawing/2014/main" id="{87A56A70-BE37-4499-A690-9DE775D28A21}"/>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38" name="Freeform 998">
              <a:extLst>
                <a:ext uri="{FF2B5EF4-FFF2-40B4-BE49-F238E27FC236}">
                  <a16:creationId xmlns:a16="http://schemas.microsoft.com/office/drawing/2014/main" id="{1F799CB6-573D-4731-8C3D-EA9485E1F9BE}"/>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39" name="Freeform 999">
              <a:extLst>
                <a:ext uri="{FF2B5EF4-FFF2-40B4-BE49-F238E27FC236}">
                  <a16:creationId xmlns:a16="http://schemas.microsoft.com/office/drawing/2014/main" id="{DB4D6EBC-2393-4850-BBE9-69C338BA5E1D}"/>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40" name="Freeform 1000">
              <a:extLst>
                <a:ext uri="{FF2B5EF4-FFF2-40B4-BE49-F238E27FC236}">
                  <a16:creationId xmlns:a16="http://schemas.microsoft.com/office/drawing/2014/main" id="{F3549317-49F1-4796-BDEF-FE005A03F935}"/>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241" name="Graphic 77">
            <a:extLst>
              <a:ext uri="{FF2B5EF4-FFF2-40B4-BE49-F238E27FC236}">
                <a16:creationId xmlns:a16="http://schemas.microsoft.com/office/drawing/2014/main" id="{7F61FE2F-D692-4B7F-B333-5E8D73CC5CA2}"/>
              </a:ext>
            </a:extLst>
          </p:cNvPr>
          <p:cNvGrpSpPr>
            <a:grpSpLocks noChangeAspect="1"/>
          </p:cNvGrpSpPr>
          <p:nvPr/>
        </p:nvGrpSpPr>
        <p:grpSpPr>
          <a:xfrm>
            <a:off x="916897" y="5221513"/>
            <a:ext cx="299134" cy="258737"/>
            <a:chOff x="299367" y="4388315"/>
            <a:chExt cx="806947" cy="697970"/>
          </a:xfrm>
          <a:solidFill>
            <a:srgbClr val="FC7C8E"/>
          </a:solidFill>
        </p:grpSpPr>
        <p:sp>
          <p:nvSpPr>
            <p:cNvPr id="242" name="Freeform 994">
              <a:extLst>
                <a:ext uri="{FF2B5EF4-FFF2-40B4-BE49-F238E27FC236}">
                  <a16:creationId xmlns:a16="http://schemas.microsoft.com/office/drawing/2014/main" id="{129BD310-BBFC-4584-81ED-40322246967C}"/>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43" name="Freeform 995">
              <a:extLst>
                <a:ext uri="{FF2B5EF4-FFF2-40B4-BE49-F238E27FC236}">
                  <a16:creationId xmlns:a16="http://schemas.microsoft.com/office/drawing/2014/main" id="{B203D819-9B91-4C81-907C-79963E2B2B51}"/>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44" name="Freeform 996">
              <a:extLst>
                <a:ext uri="{FF2B5EF4-FFF2-40B4-BE49-F238E27FC236}">
                  <a16:creationId xmlns:a16="http://schemas.microsoft.com/office/drawing/2014/main" id="{C35F5302-EC1C-4A60-8787-308330963C93}"/>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45" name="Freeform 997">
              <a:extLst>
                <a:ext uri="{FF2B5EF4-FFF2-40B4-BE49-F238E27FC236}">
                  <a16:creationId xmlns:a16="http://schemas.microsoft.com/office/drawing/2014/main" id="{43A5B649-41A1-4083-8AF2-75424951A4FF}"/>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46" name="Freeform 998">
              <a:extLst>
                <a:ext uri="{FF2B5EF4-FFF2-40B4-BE49-F238E27FC236}">
                  <a16:creationId xmlns:a16="http://schemas.microsoft.com/office/drawing/2014/main" id="{B1296C5D-623D-4D54-BA5A-A7179ACEDE04}"/>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47" name="Freeform 999">
              <a:extLst>
                <a:ext uri="{FF2B5EF4-FFF2-40B4-BE49-F238E27FC236}">
                  <a16:creationId xmlns:a16="http://schemas.microsoft.com/office/drawing/2014/main" id="{B7A38957-B2F4-4B52-B8A1-97949D537B08}"/>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48" name="Freeform 1000">
              <a:extLst>
                <a:ext uri="{FF2B5EF4-FFF2-40B4-BE49-F238E27FC236}">
                  <a16:creationId xmlns:a16="http://schemas.microsoft.com/office/drawing/2014/main" id="{6CF76AF4-AD66-4999-AE91-0C628973755D}"/>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249" name="Graphic 77">
            <a:extLst>
              <a:ext uri="{FF2B5EF4-FFF2-40B4-BE49-F238E27FC236}">
                <a16:creationId xmlns:a16="http://schemas.microsoft.com/office/drawing/2014/main" id="{0F344E0B-C244-4E47-9861-B3B97D6EC431}"/>
              </a:ext>
            </a:extLst>
          </p:cNvPr>
          <p:cNvGrpSpPr>
            <a:grpSpLocks noChangeAspect="1"/>
          </p:cNvGrpSpPr>
          <p:nvPr/>
        </p:nvGrpSpPr>
        <p:grpSpPr>
          <a:xfrm>
            <a:off x="1178367" y="5221513"/>
            <a:ext cx="299134" cy="258737"/>
            <a:chOff x="299367" y="4388315"/>
            <a:chExt cx="806947" cy="697970"/>
          </a:xfrm>
          <a:solidFill>
            <a:srgbClr val="FC7C8E"/>
          </a:solidFill>
        </p:grpSpPr>
        <p:sp>
          <p:nvSpPr>
            <p:cNvPr id="250" name="Freeform 994">
              <a:extLst>
                <a:ext uri="{FF2B5EF4-FFF2-40B4-BE49-F238E27FC236}">
                  <a16:creationId xmlns:a16="http://schemas.microsoft.com/office/drawing/2014/main" id="{C2C9C74C-58F9-4AEF-B3D7-9A82E93A25B1}"/>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51" name="Freeform 995">
              <a:extLst>
                <a:ext uri="{FF2B5EF4-FFF2-40B4-BE49-F238E27FC236}">
                  <a16:creationId xmlns:a16="http://schemas.microsoft.com/office/drawing/2014/main" id="{83D97808-C16D-48A6-A88E-A2B83F9A4BD8}"/>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52" name="Freeform 996">
              <a:extLst>
                <a:ext uri="{FF2B5EF4-FFF2-40B4-BE49-F238E27FC236}">
                  <a16:creationId xmlns:a16="http://schemas.microsoft.com/office/drawing/2014/main" id="{D9920C0D-A781-4AC2-AB1B-38297173A2BD}"/>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53" name="Freeform 997">
              <a:extLst>
                <a:ext uri="{FF2B5EF4-FFF2-40B4-BE49-F238E27FC236}">
                  <a16:creationId xmlns:a16="http://schemas.microsoft.com/office/drawing/2014/main" id="{4B989A39-3A2D-4ACF-B7F6-867CE6E213EB}"/>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54" name="Freeform 998">
              <a:extLst>
                <a:ext uri="{FF2B5EF4-FFF2-40B4-BE49-F238E27FC236}">
                  <a16:creationId xmlns:a16="http://schemas.microsoft.com/office/drawing/2014/main" id="{1EBE2E5B-25F0-46FA-8E9A-FB8A2CEA7C99}"/>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55" name="Freeform 999">
              <a:extLst>
                <a:ext uri="{FF2B5EF4-FFF2-40B4-BE49-F238E27FC236}">
                  <a16:creationId xmlns:a16="http://schemas.microsoft.com/office/drawing/2014/main" id="{D8CB67DF-ACA9-4EE2-9C40-7E3CC923487A}"/>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56" name="Freeform 1000">
              <a:extLst>
                <a:ext uri="{FF2B5EF4-FFF2-40B4-BE49-F238E27FC236}">
                  <a16:creationId xmlns:a16="http://schemas.microsoft.com/office/drawing/2014/main" id="{DFE550F4-6CE9-463B-B995-24FED7040A1C}"/>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257" name="Graphic 77">
            <a:extLst>
              <a:ext uri="{FF2B5EF4-FFF2-40B4-BE49-F238E27FC236}">
                <a16:creationId xmlns:a16="http://schemas.microsoft.com/office/drawing/2014/main" id="{F4527079-9894-42BB-9551-7915AC2A2719}"/>
              </a:ext>
            </a:extLst>
          </p:cNvPr>
          <p:cNvGrpSpPr>
            <a:grpSpLocks noChangeAspect="1"/>
          </p:cNvGrpSpPr>
          <p:nvPr/>
        </p:nvGrpSpPr>
        <p:grpSpPr>
          <a:xfrm>
            <a:off x="1439997" y="5221513"/>
            <a:ext cx="299134" cy="258737"/>
            <a:chOff x="299367" y="4388315"/>
            <a:chExt cx="806947" cy="697970"/>
          </a:xfrm>
          <a:solidFill>
            <a:srgbClr val="FC7C8E"/>
          </a:solidFill>
        </p:grpSpPr>
        <p:sp>
          <p:nvSpPr>
            <p:cNvPr id="258" name="Freeform 994">
              <a:extLst>
                <a:ext uri="{FF2B5EF4-FFF2-40B4-BE49-F238E27FC236}">
                  <a16:creationId xmlns:a16="http://schemas.microsoft.com/office/drawing/2014/main" id="{3D401838-6B69-474C-A7DE-8229E8246CAE}"/>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59" name="Freeform 995">
              <a:extLst>
                <a:ext uri="{FF2B5EF4-FFF2-40B4-BE49-F238E27FC236}">
                  <a16:creationId xmlns:a16="http://schemas.microsoft.com/office/drawing/2014/main" id="{411E819A-9BCD-47B0-BB6E-CE665840B329}"/>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60" name="Freeform 996">
              <a:extLst>
                <a:ext uri="{FF2B5EF4-FFF2-40B4-BE49-F238E27FC236}">
                  <a16:creationId xmlns:a16="http://schemas.microsoft.com/office/drawing/2014/main" id="{F89C510C-BE94-4999-9551-E474344F9822}"/>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61" name="Freeform 997">
              <a:extLst>
                <a:ext uri="{FF2B5EF4-FFF2-40B4-BE49-F238E27FC236}">
                  <a16:creationId xmlns:a16="http://schemas.microsoft.com/office/drawing/2014/main" id="{89C20BB5-1273-41DE-B6D1-4770EE8CBD30}"/>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62" name="Freeform 998">
              <a:extLst>
                <a:ext uri="{FF2B5EF4-FFF2-40B4-BE49-F238E27FC236}">
                  <a16:creationId xmlns:a16="http://schemas.microsoft.com/office/drawing/2014/main" id="{94E1995D-CBF4-4B86-8E54-070416A8D182}"/>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63" name="Freeform 999">
              <a:extLst>
                <a:ext uri="{FF2B5EF4-FFF2-40B4-BE49-F238E27FC236}">
                  <a16:creationId xmlns:a16="http://schemas.microsoft.com/office/drawing/2014/main" id="{E46AA654-FDBF-4CC4-8769-4FF2F3A2A28A}"/>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264" name="Freeform 1000">
              <a:extLst>
                <a:ext uri="{FF2B5EF4-FFF2-40B4-BE49-F238E27FC236}">
                  <a16:creationId xmlns:a16="http://schemas.microsoft.com/office/drawing/2014/main" id="{21CD8F2B-621D-4AE7-B934-753B1EA70128}"/>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pic>
        <p:nvPicPr>
          <p:cNvPr id="305" name="Graphic 304" descr="Books">
            <a:extLst>
              <a:ext uri="{FF2B5EF4-FFF2-40B4-BE49-F238E27FC236}">
                <a16:creationId xmlns:a16="http://schemas.microsoft.com/office/drawing/2014/main" id="{D31DB819-DBBD-45EE-94D1-3D0EF016B1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9685" y="4465516"/>
            <a:ext cx="336755" cy="336755"/>
          </a:xfrm>
          <a:prstGeom prst="rect">
            <a:avLst/>
          </a:prstGeom>
          <a:effectLst/>
        </p:spPr>
      </p:pic>
      <p:sp>
        <p:nvSpPr>
          <p:cNvPr id="308" name="Rectangle 307">
            <a:extLst>
              <a:ext uri="{FF2B5EF4-FFF2-40B4-BE49-F238E27FC236}">
                <a16:creationId xmlns:a16="http://schemas.microsoft.com/office/drawing/2014/main" id="{59A0AFE5-56F8-4BBA-9505-35EA71EEA281}"/>
              </a:ext>
            </a:extLst>
          </p:cNvPr>
          <p:cNvSpPr/>
          <p:nvPr/>
        </p:nvSpPr>
        <p:spPr>
          <a:xfrm>
            <a:off x="434425" y="1273510"/>
            <a:ext cx="1335336" cy="3986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GB" sz="1350" b="1" dirty="0">
                <a:solidFill>
                  <a:prstClr val="white">
                    <a:lumMod val="65000"/>
                  </a:prstClr>
                </a:solidFill>
                <a:latin typeface="Helvetica" panose="020B0604020202020204" pitchFamily="34" charset="0"/>
                <a:cs typeface="Helvetica" panose="020B0604020202020204" pitchFamily="34" charset="0"/>
              </a:rPr>
              <a:t>TOTALS</a:t>
            </a:r>
          </a:p>
        </p:txBody>
      </p:sp>
      <p:grpSp>
        <p:nvGrpSpPr>
          <p:cNvPr id="309" name="Graphic 77">
            <a:extLst>
              <a:ext uri="{FF2B5EF4-FFF2-40B4-BE49-F238E27FC236}">
                <a16:creationId xmlns:a16="http://schemas.microsoft.com/office/drawing/2014/main" id="{F19586B6-F108-4E76-836C-6B9611764D87}"/>
              </a:ext>
            </a:extLst>
          </p:cNvPr>
          <p:cNvGrpSpPr>
            <a:grpSpLocks noChangeAspect="1"/>
          </p:cNvGrpSpPr>
          <p:nvPr/>
        </p:nvGrpSpPr>
        <p:grpSpPr>
          <a:xfrm>
            <a:off x="440281" y="5017761"/>
            <a:ext cx="299134" cy="258737"/>
            <a:chOff x="299367" y="4388315"/>
            <a:chExt cx="806947" cy="697970"/>
          </a:xfrm>
          <a:solidFill>
            <a:srgbClr val="FC7C8E"/>
          </a:solidFill>
        </p:grpSpPr>
        <p:sp>
          <p:nvSpPr>
            <p:cNvPr id="310" name="Freeform 994">
              <a:extLst>
                <a:ext uri="{FF2B5EF4-FFF2-40B4-BE49-F238E27FC236}">
                  <a16:creationId xmlns:a16="http://schemas.microsoft.com/office/drawing/2014/main" id="{2969EA1C-FF31-420C-B7D9-CA3D7D904F21}"/>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11" name="Freeform 995">
              <a:extLst>
                <a:ext uri="{FF2B5EF4-FFF2-40B4-BE49-F238E27FC236}">
                  <a16:creationId xmlns:a16="http://schemas.microsoft.com/office/drawing/2014/main" id="{23E62123-B92A-4C3F-8DA3-8F3B03EC1E88}"/>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12" name="Freeform 996">
              <a:extLst>
                <a:ext uri="{FF2B5EF4-FFF2-40B4-BE49-F238E27FC236}">
                  <a16:creationId xmlns:a16="http://schemas.microsoft.com/office/drawing/2014/main" id="{A78D59E6-E0DE-4586-86A1-CA931E8D5950}"/>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13" name="Freeform 997">
              <a:extLst>
                <a:ext uri="{FF2B5EF4-FFF2-40B4-BE49-F238E27FC236}">
                  <a16:creationId xmlns:a16="http://schemas.microsoft.com/office/drawing/2014/main" id="{CB5F2112-551F-4B8A-8DE0-7084265F5A4E}"/>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14" name="Freeform 998">
              <a:extLst>
                <a:ext uri="{FF2B5EF4-FFF2-40B4-BE49-F238E27FC236}">
                  <a16:creationId xmlns:a16="http://schemas.microsoft.com/office/drawing/2014/main" id="{A0DAC735-26BB-4C7B-A10E-E8B372592B71}"/>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15" name="Freeform 999">
              <a:extLst>
                <a:ext uri="{FF2B5EF4-FFF2-40B4-BE49-F238E27FC236}">
                  <a16:creationId xmlns:a16="http://schemas.microsoft.com/office/drawing/2014/main" id="{3501765E-B2BC-49DA-A6A5-0C93F951D27F}"/>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16" name="Freeform 1000">
              <a:extLst>
                <a:ext uri="{FF2B5EF4-FFF2-40B4-BE49-F238E27FC236}">
                  <a16:creationId xmlns:a16="http://schemas.microsoft.com/office/drawing/2014/main" id="{4B21F0C1-C9A7-473B-9F40-6D4348553B2F}"/>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317" name="Graphic 77">
            <a:extLst>
              <a:ext uri="{FF2B5EF4-FFF2-40B4-BE49-F238E27FC236}">
                <a16:creationId xmlns:a16="http://schemas.microsoft.com/office/drawing/2014/main" id="{0CBBF05F-E6A5-4F3A-9D96-80445DCA259C}"/>
              </a:ext>
            </a:extLst>
          </p:cNvPr>
          <p:cNvGrpSpPr>
            <a:grpSpLocks noChangeAspect="1"/>
          </p:cNvGrpSpPr>
          <p:nvPr/>
        </p:nvGrpSpPr>
        <p:grpSpPr>
          <a:xfrm>
            <a:off x="680643" y="5007820"/>
            <a:ext cx="299134" cy="258737"/>
            <a:chOff x="299367" y="4388315"/>
            <a:chExt cx="806947" cy="697970"/>
          </a:xfrm>
          <a:solidFill>
            <a:srgbClr val="FC7C8E"/>
          </a:solidFill>
        </p:grpSpPr>
        <p:sp>
          <p:nvSpPr>
            <p:cNvPr id="318" name="Freeform 994">
              <a:extLst>
                <a:ext uri="{FF2B5EF4-FFF2-40B4-BE49-F238E27FC236}">
                  <a16:creationId xmlns:a16="http://schemas.microsoft.com/office/drawing/2014/main" id="{8DF3744C-3C9E-4C52-AEE9-CE79A36A56C0}"/>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19" name="Freeform 995">
              <a:extLst>
                <a:ext uri="{FF2B5EF4-FFF2-40B4-BE49-F238E27FC236}">
                  <a16:creationId xmlns:a16="http://schemas.microsoft.com/office/drawing/2014/main" id="{28A86A50-1C25-48EA-AE3E-75766F1CDA3F}"/>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20" name="Freeform 996">
              <a:extLst>
                <a:ext uri="{FF2B5EF4-FFF2-40B4-BE49-F238E27FC236}">
                  <a16:creationId xmlns:a16="http://schemas.microsoft.com/office/drawing/2014/main" id="{33070D52-2E39-4512-919B-43D706F212EE}"/>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21" name="Freeform 997">
              <a:extLst>
                <a:ext uri="{FF2B5EF4-FFF2-40B4-BE49-F238E27FC236}">
                  <a16:creationId xmlns:a16="http://schemas.microsoft.com/office/drawing/2014/main" id="{836E54C8-E94F-466F-8EE2-35EA52641216}"/>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22" name="Freeform 998">
              <a:extLst>
                <a:ext uri="{FF2B5EF4-FFF2-40B4-BE49-F238E27FC236}">
                  <a16:creationId xmlns:a16="http://schemas.microsoft.com/office/drawing/2014/main" id="{5F521781-F448-4502-833F-A11AEE773C7C}"/>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23" name="Freeform 999">
              <a:extLst>
                <a:ext uri="{FF2B5EF4-FFF2-40B4-BE49-F238E27FC236}">
                  <a16:creationId xmlns:a16="http://schemas.microsoft.com/office/drawing/2014/main" id="{863A1E32-A432-4936-9662-56FC3A8F020F}"/>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24" name="Freeform 1000">
              <a:extLst>
                <a:ext uri="{FF2B5EF4-FFF2-40B4-BE49-F238E27FC236}">
                  <a16:creationId xmlns:a16="http://schemas.microsoft.com/office/drawing/2014/main" id="{0A85E58E-3E1A-4C48-8616-607704669017}"/>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325" name="Graphic 77">
            <a:extLst>
              <a:ext uri="{FF2B5EF4-FFF2-40B4-BE49-F238E27FC236}">
                <a16:creationId xmlns:a16="http://schemas.microsoft.com/office/drawing/2014/main" id="{73E4981C-B8A3-42E5-AF89-727E0FA010BE}"/>
              </a:ext>
            </a:extLst>
          </p:cNvPr>
          <p:cNvGrpSpPr>
            <a:grpSpLocks noChangeAspect="1"/>
          </p:cNvGrpSpPr>
          <p:nvPr/>
        </p:nvGrpSpPr>
        <p:grpSpPr>
          <a:xfrm>
            <a:off x="921868" y="5007820"/>
            <a:ext cx="299134" cy="258737"/>
            <a:chOff x="299367" y="4388315"/>
            <a:chExt cx="806947" cy="697970"/>
          </a:xfrm>
          <a:solidFill>
            <a:srgbClr val="FC7C8E"/>
          </a:solidFill>
        </p:grpSpPr>
        <p:sp>
          <p:nvSpPr>
            <p:cNvPr id="326" name="Freeform 994">
              <a:extLst>
                <a:ext uri="{FF2B5EF4-FFF2-40B4-BE49-F238E27FC236}">
                  <a16:creationId xmlns:a16="http://schemas.microsoft.com/office/drawing/2014/main" id="{C5138152-5F9C-49B6-BD6E-6ED31CEB1331}"/>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27" name="Freeform 995">
              <a:extLst>
                <a:ext uri="{FF2B5EF4-FFF2-40B4-BE49-F238E27FC236}">
                  <a16:creationId xmlns:a16="http://schemas.microsoft.com/office/drawing/2014/main" id="{935CF920-5FA0-44EC-B02B-7FC54F66B35E}"/>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28" name="Freeform 996">
              <a:extLst>
                <a:ext uri="{FF2B5EF4-FFF2-40B4-BE49-F238E27FC236}">
                  <a16:creationId xmlns:a16="http://schemas.microsoft.com/office/drawing/2014/main" id="{2C3F1E68-C878-45DF-BAED-C1174810DAE1}"/>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29" name="Freeform 997">
              <a:extLst>
                <a:ext uri="{FF2B5EF4-FFF2-40B4-BE49-F238E27FC236}">
                  <a16:creationId xmlns:a16="http://schemas.microsoft.com/office/drawing/2014/main" id="{6822F408-84DD-44B2-98D3-ADC53A92D119}"/>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30" name="Freeform 998">
              <a:extLst>
                <a:ext uri="{FF2B5EF4-FFF2-40B4-BE49-F238E27FC236}">
                  <a16:creationId xmlns:a16="http://schemas.microsoft.com/office/drawing/2014/main" id="{852D835A-2279-4EA8-B1A4-9ED4D47DE6B7}"/>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31" name="Freeform 999">
              <a:extLst>
                <a:ext uri="{FF2B5EF4-FFF2-40B4-BE49-F238E27FC236}">
                  <a16:creationId xmlns:a16="http://schemas.microsoft.com/office/drawing/2014/main" id="{85293C1E-3039-459A-ACD6-012230B3BCEB}"/>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32" name="Freeform 1000">
              <a:extLst>
                <a:ext uri="{FF2B5EF4-FFF2-40B4-BE49-F238E27FC236}">
                  <a16:creationId xmlns:a16="http://schemas.microsoft.com/office/drawing/2014/main" id="{7C97EAA5-9853-4566-8556-179265C0C1D9}"/>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333" name="Graphic 77">
            <a:extLst>
              <a:ext uri="{FF2B5EF4-FFF2-40B4-BE49-F238E27FC236}">
                <a16:creationId xmlns:a16="http://schemas.microsoft.com/office/drawing/2014/main" id="{97F12E23-87BF-4847-AD13-DD2A0A9C74FC}"/>
              </a:ext>
            </a:extLst>
          </p:cNvPr>
          <p:cNvGrpSpPr>
            <a:grpSpLocks noChangeAspect="1"/>
          </p:cNvGrpSpPr>
          <p:nvPr/>
        </p:nvGrpSpPr>
        <p:grpSpPr>
          <a:xfrm>
            <a:off x="1183338" y="5007106"/>
            <a:ext cx="299134" cy="258737"/>
            <a:chOff x="299367" y="4388315"/>
            <a:chExt cx="806947" cy="697970"/>
          </a:xfrm>
          <a:solidFill>
            <a:srgbClr val="FC7C8E"/>
          </a:solidFill>
        </p:grpSpPr>
        <p:sp>
          <p:nvSpPr>
            <p:cNvPr id="334" name="Freeform 994">
              <a:extLst>
                <a:ext uri="{FF2B5EF4-FFF2-40B4-BE49-F238E27FC236}">
                  <a16:creationId xmlns:a16="http://schemas.microsoft.com/office/drawing/2014/main" id="{8E664DB5-4AB0-498A-A0D9-C07FCACA9C00}"/>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35" name="Freeform 995">
              <a:extLst>
                <a:ext uri="{FF2B5EF4-FFF2-40B4-BE49-F238E27FC236}">
                  <a16:creationId xmlns:a16="http://schemas.microsoft.com/office/drawing/2014/main" id="{AD18C4A0-1D11-4C43-AC93-53FD6904C6FE}"/>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36" name="Freeform 996">
              <a:extLst>
                <a:ext uri="{FF2B5EF4-FFF2-40B4-BE49-F238E27FC236}">
                  <a16:creationId xmlns:a16="http://schemas.microsoft.com/office/drawing/2014/main" id="{53B8157D-DE7E-4AFD-BDDC-073BAF2D1282}"/>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37" name="Freeform 997">
              <a:extLst>
                <a:ext uri="{FF2B5EF4-FFF2-40B4-BE49-F238E27FC236}">
                  <a16:creationId xmlns:a16="http://schemas.microsoft.com/office/drawing/2014/main" id="{5280CAAB-C4B5-4119-8C97-FED7F75890A4}"/>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38" name="Freeform 998">
              <a:extLst>
                <a:ext uri="{FF2B5EF4-FFF2-40B4-BE49-F238E27FC236}">
                  <a16:creationId xmlns:a16="http://schemas.microsoft.com/office/drawing/2014/main" id="{ADA022FE-0181-4D1D-AA3C-2857A27BF6DC}"/>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39" name="Freeform 999">
              <a:extLst>
                <a:ext uri="{FF2B5EF4-FFF2-40B4-BE49-F238E27FC236}">
                  <a16:creationId xmlns:a16="http://schemas.microsoft.com/office/drawing/2014/main" id="{3F8F42CC-8D84-4300-B5DB-C5094D7A23CD}"/>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40" name="Freeform 1000">
              <a:extLst>
                <a:ext uri="{FF2B5EF4-FFF2-40B4-BE49-F238E27FC236}">
                  <a16:creationId xmlns:a16="http://schemas.microsoft.com/office/drawing/2014/main" id="{49AFED4D-F6AA-4164-8430-C836B51ED9D9}"/>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349" name="Graphic 77">
            <a:extLst>
              <a:ext uri="{FF2B5EF4-FFF2-40B4-BE49-F238E27FC236}">
                <a16:creationId xmlns:a16="http://schemas.microsoft.com/office/drawing/2014/main" id="{7506C1F6-1BEE-4320-97E6-D015E7922DEC}"/>
              </a:ext>
            </a:extLst>
          </p:cNvPr>
          <p:cNvGrpSpPr>
            <a:grpSpLocks noChangeAspect="1"/>
          </p:cNvGrpSpPr>
          <p:nvPr/>
        </p:nvGrpSpPr>
        <p:grpSpPr>
          <a:xfrm>
            <a:off x="1436784" y="5012077"/>
            <a:ext cx="299134" cy="258737"/>
            <a:chOff x="299367" y="4388315"/>
            <a:chExt cx="806947" cy="697970"/>
          </a:xfrm>
          <a:solidFill>
            <a:srgbClr val="FC7C8E"/>
          </a:solidFill>
        </p:grpSpPr>
        <p:sp>
          <p:nvSpPr>
            <p:cNvPr id="350" name="Freeform 994">
              <a:extLst>
                <a:ext uri="{FF2B5EF4-FFF2-40B4-BE49-F238E27FC236}">
                  <a16:creationId xmlns:a16="http://schemas.microsoft.com/office/drawing/2014/main" id="{6D16950C-FFA0-4F38-BC16-93B2B7E1DA27}"/>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51" name="Freeform 995">
              <a:extLst>
                <a:ext uri="{FF2B5EF4-FFF2-40B4-BE49-F238E27FC236}">
                  <a16:creationId xmlns:a16="http://schemas.microsoft.com/office/drawing/2014/main" id="{3CDEAAD1-D37F-431E-B83B-1B58D84C4F5A}"/>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52" name="Freeform 996">
              <a:extLst>
                <a:ext uri="{FF2B5EF4-FFF2-40B4-BE49-F238E27FC236}">
                  <a16:creationId xmlns:a16="http://schemas.microsoft.com/office/drawing/2014/main" id="{28EC52F8-2FD0-4480-90A0-042513C5A276}"/>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53" name="Freeform 997">
              <a:extLst>
                <a:ext uri="{FF2B5EF4-FFF2-40B4-BE49-F238E27FC236}">
                  <a16:creationId xmlns:a16="http://schemas.microsoft.com/office/drawing/2014/main" id="{12B0A825-13B2-474C-9032-0D6978572474}"/>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54" name="Freeform 998">
              <a:extLst>
                <a:ext uri="{FF2B5EF4-FFF2-40B4-BE49-F238E27FC236}">
                  <a16:creationId xmlns:a16="http://schemas.microsoft.com/office/drawing/2014/main" id="{FEFD0943-4569-4A4C-9AEF-8E9296F62D10}"/>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55" name="Freeform 999">
              <a:extLst>
                <a:ext uri="{FF2B5EF4-FFF2-40B4-BE49-F238E27FC236}">
                  <a16:creationId xmlns:a16="http://schemas.microsoft.com/office/drawing/2014/main" id="{4749EFCC-03DD-48DE-B5B6-F3CF19B70F7C}"/>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56" name="Freeform 1000">
              <a:extLst>
                <a:ext uri="{FF2B5EF4-FFF2-40B4-BE49-F238E27FC236}">
                  <a16:creationId xmlns:a16="http://schemas.microsoft.com/office/drawing/2014/main" id="{6FE13AD1-F688-4165-AD35-B6D25A7592C5}"/>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397" name="Graphic 77">
            <a:extLst>
              <a:ext uri="{FF2B5EF4-FFF2-40B4-BE49-F238E27FC236}">
                <a16:creationId xmlns:a16="http://schemas.microsoft.com/office/drawing/2014/main" id="{531C93E6-CE18-4777-B57D-A5B19A326151}"/>
              </a:ext>
            </a:extLst>
          </p:cNvPr>
          <p:cNvGrpSpPr>
            <a:grpSpLocks noChangeAspect="1"/>
          </p:cNvGrpSpPr>
          <p:nvPr/>
        </p:nvGrpSpPr>
        <p:grpSpPr>
          <a:xfrm>
            <a:off x="2193883" y="5216545"/>
            <a:ext cx="299134" cy="258737"/>
            <a:chOff x="299367" y="4388315"/>
            <a:chExt cx="806947" cy="697970"/>
          </a:xfrm>
          <a:solidFill>
            <a:srgbClr val="FC7C8E"/>
          </a:solidFill>
        </p:grpSpPr>
        <p:sp>
          <p:nvSpPr>
            <p:cNvPr id="398" name="Freeform 994">
              <a:extLst>
                <a:ext uri="{FF2B5EF4-FFF2-40B4-BE49-F238E27FC236}">
                  <a16:creationId xmlns:a16="http://schemas.microsoft.com/office/drawing/2014/main" id="{E5283ABD-8C2B-418D-9725-6FF8CC524D60}"/>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399" name="Freeform 995">
              <a:extLst>
                <a:ext uri="{FF2B5EF4-FFF2-40B4-BE49-F238E27FC236}">
                  <a16:creationId xmlns:a16="http://schemas.microsoft.com/office/drawing/2014/main" id="{2F12613B-0655-4C2D-AB6E-BDAFB722D70C}"/>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00" name="Freeform 996">
              <a:extLst>
                <a:ext uri="{FF2B5EF4-FFF2-40B4-BE49-F238E27FC236}">
                  <a16:creationId xmlns:a16="http://schemas.microsoft.com/office/drawing/2014/main" id="{50ABE502-2868-4EBA-8A00-0F79B0D522AE}"/>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01" name="Freeform 997">
              <a:extLst>
                <a:ext uri="{FF2B5EF4-FFF2-40B4-BE49-F238E27FC236}">
                  <a16:creationId xmlns:a16="http://schemas.microsoft.com/office/drawing/2014/main" id="{13AACAD9-8150-4674-9ABF-053F2F3610BD}"/>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02" name="Freeform 998">
              <a:extLst>
                <a:ext uri="{FF2B5EF4-FFF2-40B4-BE49-F238E27FC236}">
                  <a16:creationId xmlns:a16="http://schemas.microsoft.com/office/drawing/2014/main" id="{E7BD982A-5BA6-4004-9CF6-9C612BCBC851}"/>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03" name="Freeform 999">
              <a:extLst>
                <a:ext uri="{FF2B5EF4-FFF2-40B4-BE49-F238E27FC236}">
                  <a16:creationId xmlns:a16="http://schemas.microsoft.com/office/drawing/2014/main" id="{7224B1BE-C489-4EB9-BDFF-A302ED0F6FBF}"/>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04" name="Freeform 1000">
              <a:extLst>
                <a:ext uri="{FF2B5EF4-FFF2-40B4-BE49-F238E27FC236}">
                  <a16:creationId xmlns:a16="http://schemas.microsoft.com/office/drawing/2014/main" id="{514D672B-281C-4263-B061-CD466FE61153}"/>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405" name="Graphic 77">
            <a:extLst>
              <a:ext uri="{FF2B5EF4-FFF2-40B4-BE49-F238E27FC236}">
                <a16:creationId xmlns:a16="http://schemas.microsoft.com/office/drawing/2014/main" id="{F5426838-5F59-481E-943A-5FD3CB832670}"/>
              </a:ext>
            </a:extLst>
          </p:cNvPr>
          <p:cNvGrpSpPr>
            <a:grpSpLocks noChangeAspect="1"/>
          </p:cNvGrpSpPr>
          <p:nvPr/>
        </p:nvGrpSpPr>
        <p:grpSpPr>
          <a:xfrm>
            <a:off x="2434245" y="5216545"/>
            <a:ext cx="299134" cy="258737"/>
            <a:chOff x="299367" y="4388315"/>
            <a:chExt cx="806947" cy="697970"/>
          </a:xfrm>
          <a:solidFill>
            <a:srgbClr val="FC7C8E"/>
          </a:solidFill>
        </p:grpSpPr>
        <p:sp>
          <p:nvSpPr>
            <p:cNvPr id="406" name="Freeform 994">
              <a:extLst>
                <a:ext uri="{FF2B5EF4-FFF2-40B4-BE49-F238E27FC236}">
                  <a16:creationId xmlns:a16="http://schemas.microsoft.com/office/drawing/2014/main" id="{25199DCF-3654-42B5-B528-096B0D4AFB25}"/>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07" name="Freeform 995">
              <a:extLst>
                <a:ext uri="{FF2B5EF4-FFF2-40B4-BE49-F238E27FC236}">
                  <a16:creationId xmlns:a16="http://schemas.microsoft.com/office/drawing/2014/main" id="{B3422013-1B71-4F3E-AFAF-9AD997A72C05}"/>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08" name="Freeform 996">
              <a:extLst>
                <a:ext uri="{FF2B5EF4-FFF2-40B4-BE49-F238E27FC236}">
                  <a16:creationId xmlns:a16="http://schemas.microsoft.com/office/drawing/2014/main" id="{587BB7A8-D0C9-49E9-B9B9-AE89207D3F20}"/>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09" name="Freeform 997">
              <a:extLst>
                <a:ext uri="{FF2B5EF4-FFF2-40B4-BE49-F238E27FC236}">
                  <a16:creationId xmlns:a16="http://schemas.microsoft.com/office/drawing/2014/main" id="{74732514-FB88-4BE5-BD84-FEA0C65DBB55}"/>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10" name="Freeform 998">
              <a:extLst>
                <a:ext uri="{FF2B5EF4-FFF2-40B4-BE49-F238E27FC236}">
                  <a16:creationId xmlns:a16="http://schemas.microsoft.com/office/drawing/2014/main" id="{EB791244-3B72-4787-AE94-E74382B7BAA0}"/>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11" name="Freeform 999">
              <a:extLst>
                <a:ext uri="{FF2B5EF4-FFF2-40B4-BE49-F238E27FC236}">
                  <a16:creationId xmlns:a16="http://schemas.microsoft.com/office/drawing/2014/main" id="{F742C1A2-0450-4D3B-A441-9427D897D921}"/>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12" name="Freeform 1000">
              <a:extLst>
                <a:ext uri="{FF2B5EF4-FFF2-40B4-BE49-F238E27FC236}">
                  <a16:creationId xmlns:a16="http://schemas.microsoft.com/office/drawing/2014/main" id="{FAC711B3-FA4E-4E9A-8B20-D3C9F808DE70}"/>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413" name="Graphic 77">
            <a:extLst>
              <a:ext uri="{FF2B5EF4-FFF2-40B4-BE49-F238E27FC236}">
                <a16:creationId xmlns:a16="http://schemas.microsoft.com/office/drawing/2014/main" id="{E4FCA6C5-CE02-46AA-BC0F-810026857435}"/>
              </a:ext>
            </a:extLst>
          </p:cNvPr>
          <p:cNvGrpSpPr>
            <a:grpSpLocks noChangeAspect="1"/>
          </p:cNvGrpSpPr>
          <p:nvPr/>
        </p:nvGrpSpPr>
        <p:grpSpPr>
          <a:xfrm>
            <a:off x="2675470" y="5216545"/>
            <a:ext cx="299134" cy="258737"/>
            <a:chOff x="299367" y="4388315"/>
            <a:chExt cx="806947" cy="697970"/>
          </a:xfrm>
          <a:solidFill>
            <a:srgbClr val="FC7C8E"/>
          </a:solidFill>
        </p:grpSpPr>
        <p:sp>
          <p:nvSpPr>
            <p:cNvPr id="414" name="Freeform 994">
              <a:extLst>
                <a:ext uri="{FF2B5EF4-FFF2-40B4-BE49-F238E27FC236}">
                  <a16:creationId xmlns:a16="http://schemas.microsoft.com/office/drawing/2014/main" id="{68873384-8AD2-49E4-B781-A421DD18DA4E}"/>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15" name="Freeform 995">
              <a:extLst>
                <a:ext uri="{FF2B5EF4-FFF2-40B4-BE49-F238E27FC236}">
                  <a16:creationId xmlns:a16="http://schemas.microsoft.com/office/drawing/2014/main" id="{70FDF701-6828-49C2-8539-90EA2C1A956B}"/>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16" name="Freeform 996">
              <a:extLst>
                <a:ext uri="{FF2B5EF4-FFF2-40B4-BE49-F238E27FC236}">
                  <a16:creationId xmlns:a16="http://schemas.microsoft.com/office/drawing/2014/main" id="{9D7D9AB7-3C33-414F-A5D6-EB53DE13DBEE}"/>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17" name="Freeform 997">
              <a:extLst>
                <a:ext uri="{FF2B5EF4-FFF2-40B4-BE49-F238E27FC236}">
                  <a16:creationId xmlns:a16="http://schemas.microsoft.com/office/drawing/2014/main" id="{867A8F1C-804F-47F7-966A-2BA224D37409}"/>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18" name="Freeform 998">
              <a:extLst>
                <a:ext uri="{FF2B5EF4-FFF2-40B4-BE49-F238E27FC236}">
                  <a16:creationId xmlns:a16="http://schemas.microsoft.com/office/drawing/2014/main" id="{46AE7C4F-4EC8-45D3-BCAF-4B0CB9CA261F}"/>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19" name="Freeform 999">
              <a:extLst>
                <a:ext uri="{FF2B5EF4-FFF2-40B4-BE49-F238E27FC236}">
                  <a16:creationId xmlns:a16="http://schemas.microsoft.com/office/drawing/2014/main" id="{90F3F4CC-76DD-4450-A8E8-C7503E847F83}"/>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20" name="Freeform 1000">
              <a:extLst>
                <a:ext uri="{FF2B5EF4-FFF2-40B4-BE49-F238E27FC236}">
                  <a16:creationId xmlns:a16="http://schemas.microsoft.com/office/drawing/2014/main" id="{20027D6F-A727-45EA-954D-51581086690B}"/>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421" name="Graphic 77">
            <a:extLst>
              <a:ext uri="{FF2B5EF4-FFF2-40B4-BE49-F238E27FC236}">
                <a16:creationId xmlns:a16="http://schemas.microsoft.com/office/drawing/2014/main" id="{72F236E0-55D6-41EF-BCD9-F0C6F78761E0}"/>
              </a:ext>
            </a:extLst>
          </p:cNvPr>
          <p:cNvGrpSpPr>
            <a:grpSpLocks noChangeAspect="1"/>
          </p:cNvGrpSpPr>
          <p:nvPr/>
        </p:nvGrpSpPr>
        <p:grpSpPr>
          <a:xfrm>
            <a:off x="2936940" y="5216545"/>
            <a:ext cx="299134" cy="258737"/>
            <a:chOff x="299367" y="4388315"/>
            <a:chExt cx="806947" cy="697970"/>
          </a:xfrm>
          <a:solidFill>
            <a:srgbClr val="FC7C8E"/>
          </a:solidFill>
        </p:grpSpPr>
        <p:sp>
          <p:nvSpPr>
            <p:cNvPr id="422" name="Freeform 994">
              <a:extLst>
                <a:ext uri="{FF2B5EF4-FFF2-40B4-BE49-F238E27FC236}">
                  <a16:creationId xmlns:a16="http://schemas.microsoft.com/office/drawing/2014/main" id="{91302031-2B67-4F09-8F1E-8EDED57E1E08}"/>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23" name="Freeform 995">
              <a:extLst>
                <a:ext uri="{FF2B5EF4-FFF2-40B4-BE49-F238E27FC236}">
                  <a16:creationId xmlns:a16="http://schemas.microsoft.com/office/drawing/2014/main" id="{60453E52-C4A2-408D-B506-32E599E97107}"/>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24" name="Freeform 996">
              <a:extLst>
                <a:ext uri="{FF2B5EF4-FFF2-40B4-BE49-F238E27FC236}">
                  <a16:creationId xmlns:a16="http://schemas.microsoft.com/office/drawing/2014/main" id="{F6F22BE5-DDF6-4D2F-B3D2-7E3EAF351F67}"/>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25" name="Freeform 997">
              <a:extLst>
                <a:ext uri="{FF2B5EF4-FFF2-40B4-BE49-F238E27FC236}">
                  <a16:creationId xmlns:a16="http://schemas.microsoft.com/office/drawing/2014/main" id="{7AEBD8E7-6987-4267-848D-8462234C6257}"/>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26" name="Freeform 998">
              <a:extLst>
                <a:ext uri="{FF2B5EF4-FFF2-40B4-BE49-F238E27FC236}">
                  <a16:creationId xmlns:a16="http://schemas.microsoft.com/office/drawing/2014/main" id="{6E464764-18F8-43BA-80C0-4276CB0F76F6}"/>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27" name="Freeform 999">
              <a:extLst>
                <a:ext uri="{FF2B5EF4-FFF2-40B4-BE49-F238E27FC236}">
                  <a16:creationId xmlns:a16="http://schemas.microsoft.com/office/drawing/2014/main" id="{A82A405E-35E5-4520-BFC8-2B4B34B7BD38}"/>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28" name="Freeform 1000">
              <a:extLst>
                <a:ext uri="{FF2B5EF4-FFF2-40B4-BE49-F238E27FC236}">
                  <a16:creationId xmlns:a16="http://schemas.microsoft.com/office/drawing/2014/main" id="{6EF584AE-8D7C-40DA-A831-3D5D38C4C26A}"/>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429" name="Graphic 77">
            <a:extLst>
              <a:ext uri="{FF2B5EF4-FFF2-40B4-BE49-F238E27FC236}">
                <a16:creationId xmlns:a16="http://schemas.microsoft.com/office/drawing/2014/main" id="{315E17B8-B312-49C4-A23E-58B51520C6F4}"/>
              </a:ext>
            </a:extLst>
          </p:cNvPr>
          <p:cNvGrpSpPr>
            <a:grpSpLocks noChangeAspect="1"/>
          </p:cNvGrpSpPr>
          <p:nvPr/>
        </p:nvGrpSpPr>
        <p:grpSpPr>
          <a:xfrm>
            <a:off x="3198570" y="5216545"/>
            <a:ext cx="299134" cy="258737"/>
            <a:chOff x="299367" y="4388315"/>
            <a:chExt cx="806947" cy="697970"/>
          </a:xfrm>
          <a:solidFill>
            <a:srgbClr val="FC7C8E"/>
          </a:solidFill>
        </p:grpSpPr>
        <p:sp>
          <p:nvSpPr>
            <p:cNvPr id="430" name="Freeform 994">
              <a:extLst>
                <a:ext uri="{FF2B5EF4-FFF2-40B4-BE49-F238E27FC236}">
                  <a16:creationId xmlns:a16="http://schemas.microsoft.com/office/drawing/2014/main" id="{DB98DC72-25F6-4A2D-A40D-A4B7806DC045}"/>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31" name="Freeform 995">
              <a:extLst>
                <a:ext uri="{FF2B5EF4-FFF2-40B4-BE49-F238E27FC236}">
                  <a16:creationId xmlns:a16="http://schemas.microsoft.com/office/drawing/2014/main" id="{B9FD5D28-38ED-4DCC-9F30-CCC33A170143}"/>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32" name="Freeform 996">
              <a:extLst>
                <a:ext uri="{FF2B5EF4-FFF2-40B4-BE49-F238E27FC236}">
                  <a16:creationId xmlns:a16="http://schemas.microsoft.com/office/drawing/2014/main" id="{19E1C930-9E61-4393-9C2E-CDB604CEBCD3}"/>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33" name="Freeform 997">
              <a:extLst>
                <a:ext uri="{FF2B5EF4-FFF2-40B4-BE49-F238E27FC236}">
                  <a16:creationId xmlns:a16="http://schemas.microsoft.com/office/drawing/2014/main" id="{1E19BB8E-C7E2-410F-BC18-7015C6D4E741}"/>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34" name="Freeform 998">
              <a:extLst>
                <a:ext uri="{FF2B5EF4-FFF2-40B4-BE49-F238E27FC236}">
                  <a16:creationId xmlns:a16="http://schemas.microsoft.com/office/drawing/2014/main" id="{BB9C87CB-9D3C-45E5-9358-75683D261322}"/>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35" name="Freeform 999">
              <a:extLst>
                <a:ext uri="{FF2B5EF4-FFF2-40B4-BE49-F238E27FC236}">
                  <a16:creationId xmlns:a16="http://schemas.microsoft.com/office/drawing/2014/main" id="{5A32D134-6296-4A6A-B84D-BF2B797840F2}"/>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36" name="Freeform 1000">
              <a:extLst>
                <a:ext uri="{FF2B5EF4-FFF2-40B4-BE49-F238E27FC236}">
                  <a16:creationId xmlns:a16="http://schemas.microsoft.com/office/drawing/2014/main" id="{58A39487-236A-4427-94D4-9DA1697A2D79}"/>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445" name="Graphic 77">
            <a:extLst>
              <a:ext uri="{FF2B5EF4-FFF2-40B4-BE49-F238E27FC236}">
                <a16:creationId xmlns:a16="http://schemas.microsoft.com/office/drawing/2014/main" id="{5FBD0943-DCD9-4F8B-9F2C-1CB70740C47F}"/>
              </a:ext>
            </a:extLst>
          </p:cNvPr>
          <p:cNvGrpSpPr>
            <a:grpSpLocks noChangeAspect="1"/>
          </p:cNvGrpSpPr>
          <p:nvPr/>
        </p:nvGrpSpPr>
        <p:grpSpPr>
          <a:xfrm>
            <a:off x="2439216" y="5002852"/>
            <a:ext cx="299134" cy="258737"/>
            <a:chOff x="299367" y="4388315"/>
            <a:chExt cx="806947" cy="697970"/>
          </a:xfrm>
          <a:solidFill>
            <a:srgbClr val="FC7C8E"/>
          </a:solidFill>
        </p:grpSpPr>
        <p:sp>
          <p:nvSpPr>
            <p:cNvPr id="446" name="Freeform 994">
              <a:extLst>
                <a:ext uri="{FF2B5EF4-FFF2-40B4-BE49-F238E27FC236}">
                  <a16:creationId xmlns:a16="http://schemas.microsoft.com/office/drawing/2014/main" id="{84F58B87-6A31-46C8-9F89-3F308E589FFC}"/>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47" name="Freeform 995">
              <a:extLst>
                <a:ext uri="{FF2B5EF4-FFF2-40B4-BE49-F238E27FC236}">
                  <a16:creationId xmlns:a16="http://schemas.microsoft.com/office/drawing/2014/main" id="{4CA2461F-2CAC-4F16-9EA2-75556422F109}"/>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48" name="Freeform 996">
              <a:extLst>
                <a:ext uri="{FF2B5EF4-FFF2-40B4-BE49-F238E27FC236}">
                  <a16:creationId xmlns:a16="http://schemas.microsoft.com/office/drawing/2014/main" id="{DE115B16-79A0-4F9C-9AA4-467316BB3340}"/>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49" name="Freeform 997">
              <a:extLst>
                <a:ext uri="{FF2B5EF4-FFF2-40B4-BE49-F238E27FC236}">
                  <a16:creationId xmlns:a16="http://schemas.microsoft.com/office/drawing/2014/main" id="{0879ECEF-C5F9-4267-BB57-6D28B14B58A7}"/>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50" name="Freeform 998">
              <a:extLst>
                <a:ext uri="{FF2B5EF4-FFF2-40B4-BE49-F238E27FC236}">
                  <a16:creationId xmlns:a16="http://schemas.microsoft.com/office/drawing/2014/main" id="{897C068C-6204-4ABB-B9E0-C14BA7134C48}"/>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51" name="Freeform 999">
              <a:extLst>
                <a:ext uri="{FF2B5EF4-FFF2-40B4-BE49-F238E27FC236}">
                  <a16:creationId xmlns:a16="http://schemas.microsoft.com/office/drawing/2014/main" id="{49929CBF-6C2B-4CE1-BA7C-D0129C565623}"/>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52" name="Freeform 1000">
              <a:extLst>
                <a:ext uri="{FF2B5EF4-FFF2-40B4-BE49-F238E27FC236}">
                  <a16:creationId xmlns:a16="http://schemas.microsoft.com/office/drawing/2014/main" id="{42420015-2A2B-4CAB-A7A0-A3288ADCABB8}"/>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453" name="Graphic 77">
            <a:extLst>
              <a:ext uri="{FF2B5EF4-FFF2-40B4-BE49-F238E27FC236}">
                <a16:creationId xmlns:a16="http://schemas.microsoft.com/office/drawing/2014/main" id="{6C184A23-029A-4DE2-8167-34E3267115FB}"/>
              </a:ext>
            </a:extLst>
          </p:cNvPr>
          <p:cNvGrpSpPr>
            <a:grpSpLocks noChangeAspect="1"/>
          </p:cNvGrpSpPr>
          <p:nvPr/>
        </p:nvGrpSpPr>
        <p:grpSpPr>
          <a:xfrm>
            <a:off x="2680441" y="5002852"/>
            <a:ext cx="299134" cy="258737"/>
            <a:chOff x="299367" y="4388315"/>
            <a:chExt cx="806947" cy="697970"/>
          </a:xfrm>
          <a:solidFill>
            <a:srgbClr val="FC7C8E"/>
          </a:solidFill>
        </p:grpSpPr>
        <p:sp>
          <p:nvSpPr>
            <p:cNvPr id="454" name="Freeform 994">
              <a:extLst>
                <a:ext uri="{FF2B5EF4-FFF2-40B4-BE49-F238E27FC236}">
                  <a16:creationId xmlns:a16="http://schemas.microsoft.com/office/drawing/2014/main" id="{B2CEE369-AD2A-4313-B1A3-036AE43484FF}"/>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55" name="Freeform 995">
              <a:extLst>
                <a:ext uri="{FF2B5EF4-FFF2-40B4-BE49-F238E27FC236}">
                  <a16:creationId xmlns:a16="http://schemas.microsoft.com/office/drawing/2014/main" id="{79E947C6-2F85-4F4C-A3AB-C3F67331A482}"/>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56" name="Freeform 996">
              <a:extLst>
                <a:ext uri="{FF2B5EF4-FFF2-40B4-BE49-F238E27FC236}">
                  <a16:creationId xmlns:a16="http://schemas.microsoft.com/office/drawing/2014/main" id="{728AEE2D-37BC-4615-AA4F-539BA8E1DD7C}"/>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57" name="Freeform 997">
              <a:extLst>
                <a:ext uri="{FF2B5EF4-FFF2-40B4-BE49-F238E27FC236}">
                  <a16:creationId xmlns:a16="http://schemas.microsoft.com/office/drawing/2014/main" id="{280600B1-8BAF-49FF-BCE9-5D1FD7128F91}"/>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58" name="Freeform 998">
              <a:extLst>
                <a:ext uri="{FF2B5EF4-FFF2-40B4-BE49-F238E27FC236}">
                  <a16:creationId xmlns:a16="http://schemas.microsoft.com/office/drawing/2014/main" id="{4352B7BA-25B5-4F42-883F-1ECF4B9849FC}"/>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59" name="Freeform 999">
              <a:extLst>
                <a:ext uri="{FF2B5EF4-FFF2-40B4-BE49-F238E27FC236}">
                  <a16:creationId xmlns:a16="http://schemas.microsoft.com/office/drawing/2014/main" id="{80FFC295-D345-475B-9BB8-BFD80049ECC3}"/>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60" name="Freeform 1000">
              <a:extLst>
                <a:ext uri="{FF2B5EF4-FFF2-40B4-BE49-F238E27FC236}">
                  <a16:creationId xmlns:a16="http://schemas.microsoft.com/office/drawing/2014/main" id="{837C59F4-1A29-4F67-BDE4-5B35D7775703}"/>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461" name="Graphic 77">
            <a:extLst>
              <a:ext uri="{FF2B5EF4-FFF2-40B4-BE49-F238E27FC236}">
                <a16:creationId xmlns:a16="http://schemas.microsoft.com/office/drawing/2014/main" id="{DCB76F8F-E5AB-45C3-B53E-696031F38DC0}"/>
              </a:ext>
            </a:extLst>
          </p:cNvPr>
          <p:cNvGrpSpPr>
            <a:grpSpLocks noChangeAspect="1"/>
          </p:cNvGrpSpPr>
          <p:nvPr/>
        </p:nvGrpSpPr>
        <p:grpSpPr>
          <a:xfrm>
            <a:off x="2941911" y="5002138"/>
            <a:ext cx="299134" cy="258737"/>
            <a:chOff x="299367" y="4388315"/>
            <a:chExt cx="806947" cy="697970"/>
          </a:xfrm>
          <a:solidFill>
            <a:srgbClr val="FC7C8E"/>
          </a:solidFill>
        </p:grpSpPr>
        <p:sp>
          <p:nvSpPr>
            <p:cNvPr id="462" name="Freeform 994">
              <a:extLst>
                <a:ext uri="{FF2B5EF4-FFF2-40B4-BE49-F238E27FC236}">
                  <a16:creationId xmlns:a16="http://schemas.microsoft.com/office/drawing/2014/main" id="{E6E44E6D-3196-4CA2-91EF-F5D6644C024C}"/>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63" name="Freeform 995">
              <a:extLst>
                <a:ext uri="{FF2B5EF4-FFF2-40B4-BE49-F238E27FC236}">
                  <a16:creationId xmlns:a16="http://schemas.microsoft.com/office/drawing/2014/main" id="{E21E101F-D247-47C8-A651-5B7A17D112F3}"/>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64" name="Freeform 996">
              <a:extLst>
                <a:ext uri="{FF2B5EF4-FFF2-40B4-BE49-F238E27FC236}">
                  <a16:creationId xmlns:a16="http://schemas.microsoft.com/office/drawing/2014/main" id="{41254FA3-7F16-4390-B4CB-004ADFFEB460}"/>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65" name="Freeform 997">
              <a:extLst>
                <a:ext uri="{FF2B5EF4-FFF2-40B4-BE49-F238E27FC236}">
                  <a16:creationId xmlns:a16="http://schemas.microsoft.com/office/drawing/2014/main" id="{53FB9BDA-5865-4070-83C4-2EFB7D4A9211}"/>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66" name="Freeform 998">
              <a:extLst>
                <a:ext uri="{FF2B5EF4-FFF2-40B4-BE49-F238E27FC236}">
                  <a16:creationId xmlns:a16="http://schemas.microsoft.com/office/drawing/2014/main" id="{E8A9805A-0505-432C-951A-7D8205E32B26}"/>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67" name="Freeform 999">
              <a:extLst>
                <a:ext uri="{FF2B5EF4-FFF2-40B4-BE49-F238E27FC236}">
                  <a16:creationId xmlns:a16="http://schemas.microsoft.com/office/drawing/2014/main" id="{03069176-3C77-4F90-8F4E-9BB3834F6405}"/>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68" name="Freeform 1000">
              <a:extLst>
                <a:ext uri="{FF2B5EF4-FFF2-40B4-BE49-F238E27FC236}">
                  <a16:creationId xmlns:a16="http://schemas.microsoft.com/office/drawing/2014/main" id="{B5A8059B-EE53-4511-A486-CE569BE42740}"/>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grpSp>
        <p:nvGrpSpPr>
          <p:cNvPr id="469" name="Graphic 77">
            <a:extLst>
              <a:ext uri="{FF2B5EF4-FFF2-40B4-BE49-F238E27FC236}">
                <a16:creationId xmlns:a16="http://schemas.microsoft.com/office/drawing/2014/main" id="{AADFB768-DA37-4743-9069-7A63F0DDA193}"/>
              </a:ext>
            </a:extLst>
          </p:cNvPr>
          <p:cNvGrpSpPr>
            <a:grpSpLocks noChangeAspect="1"/>
          </p:cNvGrpSpPr>
          <p:nvPr/>
        </p:nvGrpSpPr>
        <p:grpSpPr>
          <a:xfrm>
            <a:off x="3195357" y="5007109"/>
            <a:ext cx="299134" cy="258737"/>
            <a:chOff x="299367" y="4388315"/>
            <a:chExt cx="806947" cy="697970"/>
          </a:xfrm>
          <a:solidFill>
            <a:srgbClr val="FC7C8E"/>
          </a:solidFill>
        </p:grpSpPr>
        <p:sp>
          <p:nvSpPr>
            <p:cNvPr id="470" name="Freeform 994">
              <a:extLst>
                <a:ext uri="{FF2B5EF4-FFF2-40B4-BE49-F238E27FC236}">
                  <a16:creationId xmlns:a16="http://schemas.microsoft.com/office/drawing/2014/main" id="{8A6F5AE5-9C60-41C8-8CE9-48D10EA6A3E2}"/>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71" name="Freeform 995">
              <a:extLst>
                <a:ext uri="{FF2B5EF4-FFF2-40B4-BE49-F238E27FC236}">
                  <a16:creationId xmlns:a16="http://schemas.microsoft.com/office/drawing/2014/main" id="{A1CE67B4-6C10-48FB-B0FA-41533DE52F5F}"/>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72" name="Freeform 996">
              <a:extLst>
                <a:ext uri="{FF2B5EF4-FFF2-40B4-BE49-F238E27FC236}">
                  <a16:creationId xmlns:a16="http://schemas.microsoft.com/office/drawing/2014/main" id="{64A76FAA-84C5-42C8-A520-91B8432E09C1}"/>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73" name="Freeform 997">
              <a:extLst>
                <a:ext uri="{FF2B5EF4-FFF2-40B4-BE49-F238E27FC236}">
                  <a16:creationId xmlns:a16="http://schemas.microsoft.com/office/drawing/2014/main" id="{22A8F53C-EF9B-4C16-A738-610CE90E734B}"/>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74" name="Freeform 998">
              <a:extLst>
                <a:ext uri="{FF2B5EF4-FFF2-40B4-BE49-F238E27FC236}">
                  <a16:creationId xmlns:a16="http://schemas.microsoft.com/office/drawing/2014/main" id="{C14C7D39-0098-4CDC-80F3-A38E1FB82F54}"/>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75" name="Freeform 999">
              <a:extLst>
                <a:ext uri="{FF2B5EF4-FFF2-40B4-BE49-F238E27FC236}">
                  <a16:creationId xmlns:a16="http://schemas.microsoft.com/office/drawing/2014/main" id="{77C121E2-B901-4C88-9E9F-FD2F5EF0A10F}"/>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sp>
          <p:nvSpPr>
            <p:cNvPr id="476" name="Freeform 1000">
              <a:extLst>
                <a:ext uri="{FF2B5EF4-FFF2-40B4-BE49-F238E27FC236}">
                  <a16:creationId xmlns:a16="http://schemas.microsoft.com/office/drawing/2014/main" id="{28109389-2C13-491A-8A2A-DC2CAA685AD3}"/>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p>
              <a:pPr defTabSz="685800" eaLnBrk="1" fontAlgn="auto" hangingPunct="1">
                <a:spcBef>
                  <a:spcPts val="0"/>
                </a:spcBef>
                <a:spcAft>
                  <a:spcPts val="0"/>
                </a:spcAft>
                <a:defRPr/>
              </a:pPr>
              <a:endParaRPr lang="en-GB" sz="1350">
                <a:solidFill>
                  <a:prstClr val="black"/>
                </a:solidFill>
                <a:latin typeface="Calibri" panose="020F0502020204030204"/>
              </a:endParaRPr>
            </a:p>
          </p:txBody>
        </p:sp>
      </p:grpSp>
      <p:sp>
        <p:nvSpPr>
          <p:cNvPr id="3" name="Rectangle 2">
            <a:extLst>
              <a:ext uri="{FF2B5EF4-FFF2-40B4-BE49-F238E27FC236}">
                <a16:creationId xmlns:a16="http://schemas.microsoft.com/office/drawing/2014/main" id="{06BE37B0-3AA3-4C26-BD94-90E7C36F8DB6}"/>
              </a:ext>
            </a:extLst>
          </p:cNvPr>
          <p:cNvSpPr/>
          <p:nvPr/>
        </p:nvSpPr>
        <p:spPr>
          <a:xfrm>
            <a:off x="485173" y="1728917"/>
            <a:ext cx="1145909" cy="219291"/>
          </a:xfrm>
          <a:prstGeom prst="rect">
            <a:avLst/>
          </a:prstGeom>
        </p:spPr>
        <p:txBody>
          <a:bodyPr wrap="square">
            <a:spAutoFit/>
          </a:bodyPr>
          <a:lstStyle/>
          <a:p>
            <a:pPr algn="ctr" defTabSz="685800" eaLnBrk="1" fontAlgn="auto" hangingPunct="1">
              <a:spcBef>
                <a:spcPts val="0"/>
              </a:spcBef>
              <a:spcAft>
                <a:spcPts val="0"/>
              </a:spcAft>
              <a:defRPr/>
            </a:pPr>
            <a:r>
              <a:rPr lang="en-GB" sz="825" b="1" dirty="0">
                <a:solidFill>
                  <a:prstClr val="white">
                    <a:lumMod val="65000"/>
                  </a:prstClr>
                </a:solidFill>
                <a:latin typeface="Helvetica" panose="020B0604020202020204" pitchFamily="34" charset="0"/>
                <a:cs typeface="Helvetica" panose="020B0604020202020204" pitchFamily="34" charset="0"/>
              </a:rPr>
              <a:t>06</a:t>
            </a:r>
            <a:r>
              <a:rPr lang="en-GB" sz="825" b="1" baseline="30000" dirty="0">
                <a:solidFill>
                  <a:prstClr val="white">
                    <a:lumMod val="65000"/>
                  </a:prstClr>
                </a:solidFill>
                <a:latin typeface="Helvetica" panose="020B0604020202020204" pitchFamily="34" charset="0"/>
                <a:cs typeface="Helvetica" panose="020B0604020202020204" pitchFamily="34" charset="0"/>
              </a:rPr>
              <a:t>th</a:t>
            </a:r>
            <a:r>
              <a:rPr lang="en-GB" sz="825" b="1" dirty="0">
                <a:solidFill>
                  <a:prstClr val="white">
                    <a:lumMod val="65000"/>
                  </a:prstClr>
                </a:solidFill>
                <a:latin typeface="Helvetica" panose="020B0604020202020204" pitchFamily="34" charset="0"/>
                <a:cs typeface="Helvetica" panose="020B0604020202020204" pitchFamily="34" charset="0"/>
              </a:rPr>
              <a:t> Mar-12</a:t>
            </a:r>
            <a:r>
              <a:rPr lang="en-GB" sz="825" b="1" baseline="30000" dirty="0">
                <a:solidFill>
                  <a:prstClr val="white">
                    <a:lumMod val="65000"/>
                  </a:prstClr>
                </a:solidFill>
                <a:latin typeface="Helvetica" panose="020B0604020202020204" pitchFamily="34" charset="0"/>
                <a:cs typeface="Helvetica" panose="020B0604020202020204" pitchFamily="34" charset="0"/>
              </a:rPr>
              <a:t>th</a:t>
            </a:r>
            <a:r>
              <a:rPr lang="en-GB" sz="825" b="1" dirty="0">
                <a:solidFill>
                  <a:prstClr val="white">
                    <a:lumMod val="65000"/>
                  </a:prstClr>
                </a:solidFill>
                <a:latin typeface="Helvetica" panose="020B0604020202020204" pitchFamily="34" charset="0"/>
                <a:cs typeface="Helvetica" panose="020B0604020202020204" pitchFamily="34" charset="0"/>
              </a:rPr>
              <a:t> Dec</a:t>
            </a:r>
          </a:p>
        </p:txBody>
      </p:sp>
      <p:sp>
        <p:nvSpPr>
          <p:cNvPr id="496" name="Rectangle 495">
            <a:extLst>
              <a:ext uri="{FF2B5EF4-FFF2-40B4-BE49-F238E27FC236}">
                <a16:creationId xmlns:a16="http://schemas.microsoft.com/office/drawing/2014/main" id="{9C0B2751-DE7A-4695-8029-2C21E69CC757}"/>
              </a:ext>
            </a:extLst>
          </p:cNvPr>
          <p:cNvSpPr/>
          <p:nvPr/>
        </p:nvSpPr>
        <p:spPr>
          <a:xfrm>
            <a:off x="534790" y="3688342"/>
            <a:ext cx="1162613" cy="219291"/>
          </a:xfrm>
          <a:prstGeom prst="rect">
            <a:avLst/>
          </a:prstGeom>
        </p:spPr>
        <p:txBody>
          <a:bodyPr wrap="square">
            <a:spAutoFit/>
          </a:bodyPr>
          <a:lstStyle/>
          <a:p>
            <a:pPr algn="ctr" defTabSz="685800" eaLnBrk="1" fontAlgn="auto" hangingPunct="1">
              <a:spcBef>
                <a:spcPts val="0"/>
              </a:spcBef>
              <a:spcAft>
                <a:spcPts val="0"/>
              </a:spcAft>
              <a:defRPr/>
            </a:pPr>
            <a:r>
              <a:rPr lang="en-GB" sz="825" b="1" dirty="0">
                <a:solidFill>
                  <a:prstClr val="white">
                    <a:lumMod val="65000"/>
                  </a:prstClr>
                </a:solidFill>
                <a:latin typeface="Helvetica" panose="020B0604020202020204" pitchFamily="34" charset="0"/>
                <a:cs typeface="Helvetica" panose="020B0604020202020204" pitchFamily="34" charset="0"/>
              </a:rPr>
              <a:t>06 Mar – 27</a:t>
            </a:r>
            <a:r>
              <a:rPr lang="en-GB" sz="825" b="1" baseline="30000" dirty="0">
                <a:solidFill>
                  <a:prstClr val="white">
                    <a:lumMod val="65000"/>
                  </a:prstClr>
                </a:solidFill>
                <a:latin typeface="Helvetica" panose="020B0604020202020204" pitchFamily="34" charset="0"/>
                <a:cs typeface="Helvetica" panose="020B0604020202020204" pitchFamily="34" charset="0"/>
              </a:rPr>
              <a:t>th</a:t>
            </a:r>
            <a:r>
              <a:rPr lang="en-GB" sz="825" b="1" dirty="0">
                <a:solidFill>
                  <a:prstClr val="white">
                    <a:lumMod val="65000"/>
                  </a:prstClr>
                </a:solidFill>
                <a:latin typeface="Helvetica" panose="020B0604020202020204" pitchFamily="34" charset="0"/>
                <a:cs typeface="Helvetica" panose="020B0604020202020204" pitchFamily="34" charset="0"/>
              </a:rPr>
              <a:t> Nov</a:t>
            </a:r>
          </a:p>
        </p:txBody>
      </p:sp>
      <p:sp>
        <p:nvSpPr>
          <p:cNvPr id="498" name="Rectangle 497">
            <a:extLst>
              <a:ext uri="{FF2B5EF4-FFF2-40B4-BE49-F238E27FC236}">
                <a16:creationId xmlns:a16="http://schemas.microsoft.com/office/drawing/2014/main" id="{778364AB-848B-4881-8194-D4CD3347B95F}"/>
              </a:ext>
            </a:extLst>
          </p:cNvPr>
          <p:cNvSpPr/>
          <p:nvPr/>
        </p:nvSpPr>
        <p:spPr>
          <a:xfrm>
            <a:off x="5822093" y="3686581"/>
            <a:ext cx="1102755" cy="219291"/>
          </a:xfrm>
          <a:prstGeom prst="rect">
            <a:avLst/>
          </a:prstGeom>
        </p:spPr>
        <p:txBody>
          <a:bodyPr wrap="square">
            <a:spAutoFit/>
          </a:bodyPr>
          <a:lstStyle/>
          <a:p>
            <a:pPr algn="ctr" defTabSz="685800" eaLnBrk="1" fontAlgn="auto" hangingPunct="1">
              <a:spcBef>
                <a:spcPts val="0"/>
              </a:spcBef>
              <a:spcAft>
                <a:spcPts val="0"/>
              </a:spcAft>
              <a:defRPr/>
            </a:pPr>
            <a:r>
              <a:rPr lang="en-GB" sz="825" b="1" dirty="0">
                <a:solidFill>
                  <a:prstClr val="white">
                    <a:lumMod val="65000"/>
                  </a:prstClr>
                </a:solidFill>
                <a:latin typeface="Helvetica" panose="020B0604020202020204" pitchFamily="34" charset="0"/>
                <a:cs typeface="Helvetica" panose="020B0604020202020204" pitchFamily="34" charset="0"/>
              </a:rPr>
              <a:t>14th Dec update</a:t>
            </a:r>
          </a:p>
        </p:txBody>
      </p:sp>
      <p:sp>
        <p:nvSpPr>
          <p:cNvPr id="499" name="Rectangle 498">
            <a:extLst>
              <a:ext uri="{FF2B5EF4-FFF2-40B4-BE49-F238E27FC236}">
                <a16:creationId xmlns:a16="http://schemas.microsoft.com/office/drawing/2014/main" id="{E47A82B9-AF23-4C0E-AD53-954C86E06E0C}"/>
              </a:ext>
            </a:extLst>
          </p:cNvPr>
          <p:cNvSpPr/>
          <p:nvPr/>
        </p:nvSpPr>
        <p:spPr>
          <a:xfrm>
            <a:off x="3765400" y="3702001"/>
            <a:ext cx="1671371" cy="219291"/>
          </a:xfrm>
          <a:prstGeom prst="rect">
            <a:avLst/>
          </a:prstGeom>
        </p:spPr>
        <p:txBody>
          <a:bodyPr wrap="square">
            <a:spAutoFit/>
          </a:bodyPr>
          <a:lstStyle/>
          <a:p>
            <a:pPr algn="ctr" defTabSz="685800" eaLnBrk="1" fontAlgn="auto" hangingPunct="1">
              <a:spcBef>
                <a:spcPts val="0"/>
              </a:spcBef>
              <a:spcAft>
                <a:spcPts val="0"/>
              </a:spcAft>
              <a:defRPr/>
            </a:pPr>
            <a:r>
              <a:rPr lang="en-GB" sz="825" b="1" dirty="0">
                <a:solidFill>
                  <a:prstClr val="white">
                    <a:lumMod val="65000"/>
                  </a:prstClr>
                </a:solidFill>
                <a:latin typeface="Helvetica" panose="020B0604020202020204" pitchFamily="34" charset="0"/>
                <a:cs typeface="Helvetica" panose="020B0604020202020204" pitchFamily="34" charset="0"/>
              </a:rPr>
              <a:t>11 Dec update</a:t>
            </a:r>
          </a:p>
        </p:txBody>
      </p:sp>
      <p:sp>
        <p:nvSpPr>
          <p:cNvPr id="341" name="Rectangle 340">
            <a:extLst>
              <a:ext uri="{FF2B5EF4-FFF2-40B4-BE49-F238E27FC236}">
                <a16:creationId xmlns:a16="http://schemas.microsoft.com/office/drawing/2014/main" id="{C9E45219-C8CE-4B2B-BB2E-D57DE3FF46AD}"/>
              </a:ext>
            </a:extLst>
          </p:cNvPr>
          <p:cNvSpPr/>
          <p:nvPr/>
        </p:nvSpPr>
        <p:spPr>
          <a:xfrm>
            <a:off x="7317855" y="1941361"/>
            <a:ext cx="1651113" cy="1718679"/>
          </a:xfrm>
          <a:prstGeom prst="rect">
            <a:avLst/>
          </a:prstGeom>
          <a:solidFill>
            <a:srgbClr val="B0041D"/>
          </a:solidFill>
          <a:ln w="508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85800" eaLnBrk="1" fontAlgn="auto" hangingPunct="1">
              <a:lnSpc>
                <a:spcPct val="150000"/>
              </a:lnSpc>
              <a:spcBef>
                <a:spcPts val="0"/>
              </a:spcBef>
              <a:spcAft>
                <a:spcPts val="0"/>
              </a:spcAft>
              <a:defRPr/>
            </a:pPr>
            <a:endParaRPr lang="en-GB" sz="900" b="1"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endParaRPr lang="en-GB" sz="1200" dirty="0">
              <a:solidFill>
                <a:srgbClr val="F5F5F5"/>
              </a:solidFill>
              <a:latin typeface="Helvetica" panose="020B0604020202020204" pitchFamily="34" charset="0"/>
              <a:cs typeface="Helvetica" panose="020B0604020202020204" pitchFamily="34" charset="0"/>
            </a:endParaRPr>
          </a:p>
        </p:txBody>
      </p:sp>
      <p:sp>
        <p:nvSpPr>
          <p:cNvPr id="5" name="Arrow: Striped Right 4">
            <a:extLst>
              <a:ext uri="{FF2B5EF4-FFF2-40B4-BE49-F238E27FC236}">
                <a16:creationId xmlns:a16="http://schemas.microsoft.com/office/drawing/2014/main" id="{F30EE32D-5CED-4150-851A-B3AD3B2C1CC1}"/>
              </a:ext>
            </a:extLst>
          </p:cNvPr>
          <p:cNvSpPr/>
          <p:nvPr/>
        </p:nvSpPr>
        <p:spPr>
          <a:xfrm rot="16200000">
            <a:off x="2194424" y="2642831"/>
            <a:ext cx="252249" cy="276919"/>
          </a:xfrm>
          <a:prstGeom prst="stripedRightArrow">
            <a:avLst>
              <a:gd name="adj1" fmla="val 39038"/>
              <a:gd name="adj2" fmla="val 38885"/>
            </a:avLst>
          </a:prstGeom>
          <a:solidFill>
            <a:srgbClr val="FC7C8E">
              <a:alpha val="7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GB" sz="1350">
              <a:solidFill>
                <a:prstClr val="white"/>
              </a:solidFill>
              <a:latin typeface="Calibri" panose="020F0502020204030204"/>
            </a:endParaRPr>
          </a:p>
        </p:txBody>
      </p:sp>
      <p:sp>
        <p:nvSpPr>
          <p:cNvPr id="342" name="Arrow: Striped Right 341">
            <a:extLst>
              <a:ext uri="{FF2B5EF4-FFF2-40B4-BE49-F238E27FC236}">
                <a16:creationId xmlns:a16="http://schemas.microsoft.com/office/drawing/2014/main" id="{1F101B06-DF8E-436C-8D55-CB9AB3156A36}"/>
              </a:ext>
            </a:extLst>
          </p:cNvPr>
          <p:cNvSpPr/>
          <p:nvPr/>
        </p:nvSpPr>
        <p:spPr>
          <a:xfrm rot="5400000" flipH="1">
            <a:off x="3923014" y="2659309"/>
            <a:ext cx="296635" cy="276917"/>
          </a:xfrm>
          <a:prstGeom prst="stripedRightArrow">
            <a:avLst>
              <a:gd name="adj1" fmla="val 39038"/>
              <a:gd name="adj2" fmla="val 38885"/>
            </a:avLst>
          </a:prstGeom>
          <a:solidFill>
            <a:srgbClr val="FC7C8E">
              <a:alpha val="7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GB" sz="1350">
              <a:solidFill>
                <a:prstClr val="white"/>
              </a:solidFill>
              <a:latin typeface="Calibri" panose="020F0502020204030204"/>
            </a:endParaRPr>
          </a:p>
        </p:txBody>
      </p:sp>
      <p:sp>
        <p:nvSpPr>
          <p:cNvPr id="344" name="Arrow: Striped Right 343">
            <a:extLst>
              <a:ext uri="{FF2B5EF4-FFF2-40B4-BE49-F238E27FC236}">
                <a16:creationId xmlns:a16="http://schemas.microsoft.com/office/drawing/2014/main" id="{AF65ACA9-D25C-4131-9B53-5276A46E52BA}"/>
              </a:ext>
            </a:extLst>
          </p:cNvPr>
          <p:cNvSpPr/>
          <p:nvPr/>
        </p:nvSpPr>
        <p:spPr>
          <a:xfrm rot="16200000">
            <a:off x="5802263" y="2532747"/>
            <a:ext cx="252249" cy="276919"/>
          </a:xfrm>
          <a:prstGeom prst="stripedRightArrow">
            <a:avLst>
              <a:gd name="adj1" fmla="val 39038"/>
              <a:gd name="adj2" fmla="val 38885"/>
            </a:avLst>
          </a:prstGeom>
          <a:solidFill>
            <a:srgbClr val="FC7C8E">
              <a:alpha val="7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GB" sz="1350">
              <a:solidFill>
                <a:prstClr val="white"/>
              </a:solidFill>
              <a:latin typeface="Calibri" panose="020F0502020204030204"/>
            </a:endParaRPr>
          </a:p>
        </p:txBody>
      </p:sp>
      <p:grpSp>
        <p:nvGrpSpPr>
          <p:cNvPr id="343" name="Group 342">
            <a:extLst>
              <a:ext uri="{FF2B5EF4-FFF2-40B4-BE49-F238E27FC236}">
                <a16:creationId xmlns:a16="http://schemas.microsoft.com/office/drawing/2014/main" id="{C492B7E5-7AC3-463A-9610-D005EA1F7871}"/>
              </a:ext>
            </a:extLst>
          </p:cNvPr>
          <p:cNvGrpSpPr/>
          <p:nvPr/>
        </p:nvGrpSpPr>
        <p:grpSpPr>
          <a:xfrm>
            <a:off x="2171652" y="5008369"/>
            <a:ext cx="322250" cy="217781"/>
            <a:chOff x="6950218" y="524280"/>
            <a:chExt cx="6671050" cy="5795803"/>
          </a:xfrm>
        </p:grpSpPr>
        <p:grpSp>
          <p:nvGrpSpPr>
            <p:cNvPr id="362" name="Graphic 77">
              <a:extLst>
                <a:ext uri="{FF2B5EF4-FFF2-40B4-BE49-F238E27FC236}">
                  <a16:creationId xmlns:a16="http://schemas.microsoft.com/office/drawing/2014/main" id="{B95F909B-8CB7-4329-B9AA-88C20B025B69}"/>
                </a:ext>
              </a:extLst>
            </p:cNvPr>
            <p:cNvGrpSpPr>
              <a:grpSpLocks noChangeAspect="1"/>
            </p:cNvGrpSpPr>
            <p:nvPr/>
          </p:nvGrpSpPr>
          <p:grpSpPr>
            <a:xfrm>
              <a:off x="6950218" y="524280"/>
              <a:ext cx="6671050" cy="5770146"/>
              <a:chOff x="299367" y="4388315"/>
              <a:chExt cx="806947" cy="697970"/>
            </a:xfrm>
            <a:solidFill>
              <a:srgbClr val="FC7C8E"/>
            </a:solidFill>
          </p:grpSpPr>
          <p:sp>
            <p:nvSpPr>
              <p:cNvPr id="364" name="Freeform 994">
                <a:extLst>
                  <a:ext uri="{FF2B5EF4-FFF2-40B4-BE49-F238E27FC236}">
                    <a16:creationId xmlns:a16="http://schemas.microsoft.com/office/drawing/2014/main" id="{BAB3C612-834C-4F43-AFFD-035971BD5D06}"/>
                  </a:ext>
                </a:extLst>
              </p:cNvPr>
              <p:cNvSpPr/>
              <p:nvPr/>
            </p:nvSpPr>
            <p:spPr>
              <a:xfrm>
                <a:off x="370601" y="4567274"/>
                <a:ext cx="635777" cy="519011"/>
              </a:xfrm>
              <a:custGeom>
                <a:avLst/>
                <a:gdLst>
                  <a:gd name="connsiteX0" fmla="*/ 492462 w 635777"/>
                  <a:gd name="connsiteY0" fmla="*/ 7895 h 519011"/>
                  <a:gd name="connsiteX1" fmla="*/ 322774 w 635777"/>
                  <a:gd name="connsiteY1" fmla="*/ 128021 h 519011"/>
                  <a:gd name="connsiteX2" fmla="*/ 314602 w 635777"/>
                  <a:gd name="connsiteY2" fmla="*/ 128021 h 519011"/>
                  <a:gd name="connsiteX3" fmla="*/ 145411 w 635777"/>
                  <a:gd name="connsiteY3" fmla="*/ 562 h 519011"/>
                  <a:gd name="connsiteX4" fmla="*/ 1403 w 635777"/>
                  <a:gd name="connsiteY4" fmla="*/ 137563 h 519011"/>
                  <a:gd name="connsiteX5" fmla="*/ 57337 w 635777"/>
                  <a:gd name="connsiteY5" fmla="*/ 281126 h 519011"/>
                  <a:gd name="connsiteX6" fmla="*/ 286215 w 635777"/>
                  <a:gd name="connsiteY6" fmla="*/ 505875 h 519011"/>
                  <a:gd name="connsiteX7" fmla="*/ 349996 w 635777"/>
                  <a:gd name="connsiteY7" fmla="*/ 506320 h 519011"/>
                  <a:gd name="connsiteX8" fmla="*/ 578445 w 635777"/>
                  <a:gd name="connsiteY8" fmla="*/ 288287 h 519011"/>
                  <a:gd name="connsiteX9" fmla="*/ 634363 w 635777"/>
                  <a:gd name="connsiteY9" fmla="*/ 144587 h 519011"/>
                  <a:gd name="connsiteX10" fmla="*/ 492462 w 635777"/>
                  <a:gd name="connsiteY10" fmla="*/ 7895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777" h="519011">
                    <a:moveTo>
                      <a:pt x="492462" y="7895"/>
                    </a:moveTo>
                    <a:cubicBezTo>
                      <a:pt x="411036" y="117"/>
                      <a:pt x="341019" y="53859"/>
                      <a:pt x="322774" y="128021"/>
                    </a:cubicBezTo>
                    <a:lnTo>
                      <a:pt x="314602" y="128021"/>
                    </a:lnTo>
                    <a:cubicBezTo>
                      <a:pt x="299372" y="50844"/>
                      <a:pt x="228516" y="-6325"/>
                      <a:pt x="145411" y="562"/>
                    </a:cubicBezTo>
                    <a:cubicBezTo>
                      <a:pt x="72105" y="6627"/>
                      <a:pt x="10911" y="64634"/>
                      <a:pt x="1403" y="137563"/>
                    </a:cubicBezTo>
                    <a:cubicBezTo>
                      <a:pt x="-6135" y="195194"/>
                      <a:pt x="17301" y="247788"/>
                      <a:pt x="57337" y="281126"/>
                    </a:cubicBezTo>
                    <a:lnTo>
                      <a:pt x="286215" y="505875"/>
                    </a:lnTo>
                    <a:cubicBezTo>
                      <a:pt x="303878" y="523212"/>
                      <a:pt x="332093" y="523418"/>
                      <a:pt x="349996" y="506320"/>
                    </a:cubicBezTo>
                    <a:lnTo>
                      <a:pt x="578445" y="288287"/>
                    </a:lnTo>
                    <a:cubicBezTo>
                      <a:pt x="618516" y="254932"/>
                      <a:pt x="641935" y="202287"/>
                      <a:pt x="634363" y="144587"/>
                    </a:cubicBezTo>
                    <a:cubicBezTo>
                      <a:pt x="624889" y="72446"/>
                      <a:pt x="564894" y="14816"/>
                      <a:pt x="492462" y="7895"/>
                    </a:cubicBezTo>
                    <a:close/>
                  </a:path>
                </a:pathLst>
              </a:custGeom>
              <a:grpFill/>
              <a:ln w="18201" cap="rnd">
                <a:solidFill>
                  <a:srgbClr val="FA224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defRPr/>
                </a:pPr>
                <a:endParaRPr lang="en-GB" sz="1350" dirty="0">
                  <a:solidFill>
                    <a:prstClr val="black"/>
                  </a:solidFill>
                  <a:latin typeface="Calibri" panose="020F0502020204030204"/>
                </a:endParaRPr>
              </a:p>
            </p:txBody>
          </p:sp>
          <p:sp>
            <p:nvSpPr>
              <p:cNvPr id="365" name="Freeform 995">
                <a:extLst>
                  <a:ext uri="{FF2B5EF4-FFF2-40B4-BE49-F238E27FC236}">
                    <a16:creationId xmlns:a16="http://schemas.microsoft.com/office/drawing/2014/main" id="{24199D80-B849-48C4-999F-1C788A51BDB1}"/>
                  </a:ext>
                </a:extLst>
              </p:cNvPr>
              <p:cNvSpPr/>
              <p:nvPr/>
            </p:nvSpPr>
            <p:spPr>
              <a:xfrm>
                <a:off x="299367" y="4388315"/>
                <a:ext cx="1713" cy="1713"/>
              </a:xfrm>
              <a:custGeom>
                <a:avLst/>
                <a:gdLst/>
                <a:ahLst/>
                <a:cxnLst/>
                <a:rect l="l" t="t" r="r" b="b"/>
                <a:pathLst>
                  <a:path w="1713" h="1713"/>
                </a:pathLst>
              </a:custGeom>
              <a:grpFill/>
              <a:ln w="18201" cap="rnd">
                <a:solidFill>
                  <a:srgbClr val="FA224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defRPr/>
                </a:pPr>
                <a:endParaRPr lang="en-GB" sz="1350">
                  <a:solidFill>
                    <a:prstClr val="black"/>
                  </a:solidFill>
                  <a:latin typeface="Calibri" panose="020F0502020204030204"/>
                </a:endParaRPr>
              </a:p>
            </p:txBody>
          </p:sp>
          <p:sp>
            <p:nvSpPr>
              <p:cNvPr id="366" name="Freeform 996">
                <a:extLst>
                  <a:ext uri="{FF2B5EF4-FFF2-40B4-BE49-F238E27FC236}">
                    <a16:creationId xmlns:a16="http://schemas.microsoft.com/office/drawing/2014/main" id="{84E25E1C-EFEB-4A76-8803-17302A2B4E03}"/>
                  </a:ext>
                </a:extLst>
              </p:cNvPr>
              <p:cNvSpPr/>
              <p:nvPr/>
            </p:nvSpPr>
            <p:spPr>
              <a:xfrm>
                <a:off x="881617" y="4615650"/>
                <a:ext cx="23041" cy="9353"/>
              </a:xfrm>
              <a:custGeom>
                <a:avLst/>
                <a:gdLst>
                  <a:gd name="connsiteX0" fmla="*/ 0 w 23041"/>
                  <a:gd name="connsiteY0" fmla="*/ 0 h 9353"/>
                  <a:gd name="connsiteX1" fmla="*/ 23042 w 23041"/>
                  <a:gd name="connsiteY1" fmla="*/ 9354 h 9353"/>
                </a:gdLst>
                <a:ahLst/>
                <a:cxnLst>
                  <a:cxn ang="0">
                    <a:pos x="connsiteX0" y="connsiteY0"/>
                  </a:cxn>
                  <a:cxn ang="0">
                    <a:pos x="connsiteX1" y="connsiteY1"/>
                  </a:cxn>
                </a:cxnLst>
                <a:rect l="l" t="t" r="r" b="b"/>
                <a:pathLst>
                  <a:path w="23041" h="9353">
                    <a:moveTo>
                      <a:pt x="0" y="0"/>
                    </a:moveTo>
                    <a:cubicBezTo>
                      <a:pt x="8035" y="2330"/>
                      <a:pt x="15744" y="5482"/>
                      <a:pt x="23042" y="9354"/>
                    </a:cubicBezTo>
                  </a:path>
                </a:pathLst>
              </a:custGeom>
              <a:grpFill/>
              <a:ln w="18201" cap="rnd">
                <a:solidFill>
                  <a:srgbClr val="FA224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defRPr/>
                </a:pPr>
                <a:endParaRPr lang="en-GB" sz="1350">
                  <a:solidFill>
                    <a:prstClr val="black"/>
                  </a:solidFill>
                  <a:latin typeface="Calibri" panose="020F0502020204030204"/>
                </a:endParaRPr>
              </a:p>
            </p:txBody>
          </p:sp>
          <p:sp>
            <p:nvSpPr>
              <p:cNvPr id="367" name="Freeform 997">
                <a:extLst>
                  <a:ext uri="{FF2B5EF4-FFF2-40B4-BE49-F238E27FC236}">
                    <a16:creationId xmlns:a16="http://schemas.microsoft.com/office/drawing/2014/main" id="{D3FAEC3C-88F2-470C-90C1-6F543E7FF71B}"/>
                  </a:ext>
                </a:extLst>
              </p:cNvPr>
              <p:cNvSpPr/>
              <p:nvPr/>
            </p:nvSpPr>
            <p:spPr>
              <a:xfrm>
                <a:off x="799591" y="4610853"/>
                <a:ext cx="47831" cy="9713"/>
              </a:xfrm>
              <a:custGeom>
                <a:avLst/>
                <a:gdLst>
                  <a:gd name="connsiteX0" fmla="*/ 0 w 47831"/>
                  <a:gd name="connsiteY0" fmla="*/ 9714 h 9713"/>
                  <a:gd name="connsiteX1" fmla="*/ 47831 w 47831"/>
                  <a:gd name="connsiteY1" fmla="*/ 0 h 9713"/>
                </a:gdLst>
                <a:ahLst/>
                <a:cxnLst>
                  <a:cxn ang="0">
                    <a:pos x="connsiteX0" y="connsiteY0"/>
                  </a:cxn>
                  <a:cxn ang="0">
                    <a:pos x="connsiteX1" y="connsiteY1"/>
                  </a:cxn>
                </a:cxnLst>
                <a:rect l="l" t="t" r="r" b="b"/>
                <a:pathLst>
                  <a:path w="47831" h="9713">
                    <a:moveTo>
                      <a:pt x="0" y="9714"/>
                    </a:moveTo>
                    <a:cubicBezTo>
                      <a:pt x="14767" y="3443"/>
                      <a:pt x="30974" y="0"/>
                      <a:pt x="47831" y="0"/>
                    </a:cubicBezTo>
                  </a:path>
                </a:pathLst>
              </a:custGeom>
              <a:grpFill/>
              <a:ln w="18201" cap="rnd">
                <a:solidFill>
                  <a:srgbClr val="FA224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defRPr/>
                </a:pPr>
                <a:endParaRPr lang="en-GB" sz="1350">
                  <a:solidFill>
                    <a:prstClr val="black"/>
                  </a:solidFill>
                  <a:latin typeface="Calibri" panose="020F0502020204030204"/>
                </a:endParaRPr>
              </a:p>
            </p:txBody>
          </p:sp>
          <p:sp>
            <p:nvSpPr>
              <p:cNvPr id="368" name="Freeform 998">
                <a:extLst>
                  <a:ext uri="{FF2B5EF4-FFF2-40B4-BE49-F238E27FC236}">
                    <a16:creationId xmlns:a16="http://schemas.microsoft.com/office/drawing/2014/main" id="{7EF850C6-0A92-4239-9FAB-AFE19EEF32CF}"/>
                  </a:ext>
                </a:extLst>
              </p:cNvPr>
              <p:cNvSpPr/>
              <p:nvPr/>
            </p:nvSpPr>
            <p:spPr>
              <a:xfrm>
                <a:off x="390061" y="4585465"/>
                <a:ext cx="277274" cy="121702"/>
              </a:xfrm>
              <a:custGeom>
                <a:avLst/>
                <a:gdLst>
                  <a:gd name="connsiteX0" fmla="*/ 0 w 277274"/>
                  <a:gd name="connsiteY0" fmla="*/ 121703 h 121702"/>
                  <a:gd name="connsiteX1" fmla="*/ 127459 w 277274"/>
                  <a:gd name="connsiteY1" fmla="*/ 497 h 121702"/>
                  <a:gd name="connsiteX2" fmla="*/ 139485 w 277274"/>
                  <a:gd name="connsiteY2" fmla="*/ 0 h 121702"/>
                  <a:gd name="connsiteX3" fmla="*/ 277274 w 277274"/>
                  <a:gd name="connsiteY3" fmla="*/ 113342 h 121702"/>
                </a:gdLst>
                <a:ahLst/>
                <a:cxnLst>
                  <a:cxn ang="0">
                    <a:pos x="connsiteX0" y="connsiteY0"/>
                  </a:cxn>
                  <a:cxn ang="0">
                    <a:pos x="connsiteX1" y="connsiteY1"/>
                  </a:cxn>
                  <a:cxn ang="0">
                    <a:pos x="connsiteX2" y="connsiteY2"/>
                  </a:cxn>
                  <a:cxn ang="0">
                    <a:pos x="connsiteX3" y="connsiteY3"/>
                  </a:cxn>
                </a:cxnLst>
                <a:rect l="l" t="t" r="r" b="b"/>
                <a:pathLst>
                  <a:path w="277274" h="121702">
                    <a:moveTo>
                      <a:pt x="0" y="121703"/>
                    </a:moveTo>
                    <a:cubicBezTo>
                      <a:pt x="8463" y="56877"/>
                      <a:pt x="62068" y="5910"/>
                      <a:pt x="127459" y="497"/>
                    </a:cubicBezTo>
                    <a:cubicBezTo>
                      <a:pt x="131468" y="154"/>
                      <a:pt x="135511" y="0"/>
                      <a:pt x="139485" y="0"/>
                    </a:cubicBezTo>
                    <a:cubicBezTo>
                      <a:pt x="206367" y="0"/>
                      <a:pt x="264306" y="47660"/>
                      <a:pt x="277274" y="113342"/>
                    </a:cubicBezTo>
                  </a:path>
                </a:pathLst>
              </a:custGeom>
              <a:grpFill/>
              <a:ln w="18201" cap="rnd">
                <a:solidFill>
                  <a:srgbClr val="FA224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defRPr/>
                </a:pPr>
                <a:endParaRPr lang="en-GB" sz="1350">
                  <a:solidFill>
                    <a:prstClr val="black"/>
                  </a:solidFill>
                  <a:latin typeface="Calibri" panose="020F0502020204030204"/>
                </a:endParaRPr>
              </a:p>
            </p:txBody>
          </p:sp>
          <p:sp>
            <p:nvSpPr>
              <p:cNvPr id="369" name="Freeform 999">
                <a:extLst>
                  <a:ext uri="{FF2B5EF4-FFF2-40B4-BE49-F238E27FC236}">
                    <a16:creationId xmlns:a16="http://schemas.microsoft.com/office/drawing/2014/main" id="{C75ECB43-CC63-4569-837F-2BED83BF1247}"/>
                  </a:ext>
                </a:extLst>
              </p:cNvPr>
              <p:cNvSpPr/>
              <p:nvPr/>
            </p:nvSpPr>
            <p:spPr>
              <a:xfrm>
                <a:off x="711072" y="4592626"/>
                <a:ext cx="275835" cy="121582"/>
              </a:xfrm>
              <a:custGeom>
                <a:avLst/>
                <a:gdLst>
                  <a:gd name="connsiteX0" fmla="*/ 0 w 275835"/>
                  <a:gd name="connsiteY0" fmla="*/ 107004 h 121582"/>
                  <a:gd name="connsiteX1" fmla="*/ 136367 w 275835"/>
                  <a:gd name="connsiteY1" fmla="*/ 0 h 121582"/>
                  <a:gd name="connsiteX2" fmla="*/ 150278 w 275835"/>
                  <a:gd name="connsiteY2" fmla="*/ 668 h 121582"/>
                  <a:gd name="connsiteX3" fmla="*/ 275835 w 275835"/>
                  <a:gd name="connsiteY3" fmla="*/ 121583 h 121582"/>
                </a:gdLst>
                <a:ahLst/>
                <a:cxnLst>
                  <a:cxn ang="0">
                    <a:pos x="connsiteX0" y="connsiteY0"/>
                  </a:cxn>
                  <a:cxn ang="0">
                    <a:pos x="connsiteX1" y="connsiteY1"/>
                  </a:cxn>
                  <a:cxn ang="0">
                    <a:pos x="connsiteX2" y="connsiteY2"/>
                  </a:cxn>
                  <a:cxn ang="0">
                    <a:pos x="connsiteX3" y="connsiteY3"/>
                  </a:cxn>
                </a:cxnLst>
                <a:rect l="l" t="t" r="r" b="b"/>
                <a:pathLst>
                  <a:path w="275835" h="121582">
                    <a:moveTo>
                      <a:pt x="0" y="107004"/>
                    </a:moveTo>
                    <a:cubicBezTo>
                      <a:pt x="15504" y="44011"/>
                      <a:pt x="71576" y="0"/>
                      <a:pt x="136367" y="0"/>
                    </a:cubicBezTo>
                    <a:cubicBezTo>
                      <a:pt x="140959" y="0"/>
                      <a:pt x="145653" y="223"/>
                      <a:pt x="150278" y="668"/>
                    </a:cubicBezTo>
                    <a:cubicBezTo>
                      <a:pt x="214641" y="6818"/>
                      <a:pt x="267458" y="57665"/>
                      <a:pt x="275835" y="121583"/>
                    </a:cubicBezTo>
                  </a:path>
                </a:pathLst>
              </a:custGeom>
              <a:grpFill/>
              <a:ln w="18201" cap="rnd">
                <a:solidFill>
                  <a:srgbClr val="FA224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defRPr/>
                </a:pPr>
                <a:endParaRPr lang="en-GB" sz="1350">
                  <a:solidFill>
                    <a:prstClr val="black"/>
                  </a:solidFill>
                  <a:latin typeface="Calibri" panose="020F0502020204030204"/>
                </a:endParaRPr>
              </a:p>
            </p:txBody>
          </p:sp>
          <p:sp>
            <p:nvSpPr>
              <p:cNvPr id="370" name="Freeform 1000">
                <a:extLst>
                  <a:ext uri="{FF2B5EF4-FFF2-40B4-BE49-F238E27FC236}">
                    <a16:creationId xmlns:a16="http://schemas.microsoft.com/office/drawing/2014/main" id="{8F113728-1F55-4678-8F9C-C2465C891640}"/>
                  </a:ext>
                </a:extLst>
              </p:cNvPr>
              <p:cNvSpPr/>
              <p:nvPr/>
            </p:nvSpPr>
            <p:spPr>
              <a:xfrm>
                <a:off x="523670" y="4740762"/>
                <a:ext cx="582644" cy="167375"/>
              </a:xfrm>
              <a:custGeom>
                <a:avLst/>
                <a:gdLst>
                  <a:gd name="connsiteX0" fmla="*/ 0 w 582644"/>
                  <a:gd name="connsiteY0" fmla="*/ 66470 h 167375"/>
                  <a:gd name="connsiteX1" fmla="*/ 67738 w 582644"/>
                  <a:gd name="connsiteY1" fmla="*/ 66470 h 167375"/>
                  <a:gd name="connsiteX2" fmla="*/ 107158 w 582644"/>
                  <a:gd name="connsiteY2" fmla="*/ 0 h 167375"/>
                  <a:gd name="connsiteX3" fmla="*/ 206932 w 582644"/>
                  <a:gd name="connsiteY3" fmla="*/ 167375 h 167375"/>
                  <a:gd name="connsiteX4" fmla="*/ 286029 w 582644"/>
                  <a:gd name="connsiteY4" fmla="*/ 24926 h 167375"/>
                  <a:gd name="connsiteX5" fmla="*/ 341209 w 582644"/>
                  <a:gd name="connsiteY5" fmla="*/ 125386 h 167375"/>
                  <a:gd name="connsiteX6" fmla="*/ 373417 w 582644"/>
                  <a:gd name="connsiteY6" fmla="*/ 66470 h 167375"/>
                  <a:gd name="connsiteX7" fmla="*/ 582644 w 582644"/>
                  <a:gd name="connsiteY7" fmla="*/ 66470 h 16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644" h="167375">
                    <a:moveTo>
                      <a:pt x="0" y="66470"/>
                    </a:moveTo>
                    <a:lnTo>
                      <a:pt x="67738" y="66470"/>
                    </a:lnTo>
                    <a:lnTo>
                      <a:pt x="107158" y="0"/>
                    </a:lnTo>
                    <a:lnTo>
                      <a:pt x="206932" y="167375"/>
                    </a:lnTo>
                    <a:lnTo>
                      <a:pt x="286029" y="24926"/>
                    </a:lnTo>
                    <a:lnTo>
                      <a:pt x="341209" y="125386"/>
                    </a:lnTo>
                    <a:lnTo>
                      <a:pt x="373417" y="66470"/>
                    </a:lnTo>
                    <a:lnTo>
                      <a:pt x="582644" y="66470"/>
                    </a:lnTo>
                  </a:path>
                </a:pathLst>
              </a:custGeom>
              <a:grpFill/>
              <a:ln w="18201" cap="rnd">
                <a:solidFill>
                  <a:srgbClr val="FA2241"/>
                </a:solidFill>
                <a:prstDash val="solid"/>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defRPr/>
                </a:pPr>
                <a:endParaRPr lang="en-GB" sz="1350">
                  <a:solidFill>
                    <a:prstClr val="black"/>
                  </a:solidFill>
                  <a:latin typeface="Calibri" panose="020F0502020204030204"/>
                </a:endParaRPr>
              </a:p>
            </p:txBody>
          </p:sp>
        </p:grpSp>
        <p:pic>
          <p:nvPicPr>
            <p:cNvPr id="363" name="Picture 362">
              <a:extLst>
                <a:ext uri="{FF2B5EF4-FFF2-40B4-BE49-F238E27FC236}">
                  <a16:creationId xmlns:a16="http://schemas.microsoft.com/office/drawing/2014/main" id="{C2F01305-E5A4-4738-B35F-5A7AFC5BEAEE}"/>
                </a:ext>
              </a:extLst>
            </p:cNvPr>
            <p:cNvPicPr>
              <a:picLocks noChangeAspect="1"/>
            </p:cNvPicPr>
            <p:nvPr/>
          </p:nvPicPr>
          <p:blipFill rotWithShape="1">
            <a:blip r:embed="rId5"/>
            <a:srcRect r="84640"/>
            <a:stretch/>
          </p:blipFill>
          <p:spPr>
            <a:xfrm>
              <a:off x="7516013" y="2003741"/>
              <a:ext cx="937378" cy="4316342"/>
            </a:xfrm>
            <a:prstGeom prst="rect">
              <a:avLst/>
            </a:prstGeom>
          </p:spPr>
        </p:pic>
      </p:grpSp>
      <p:sp>
        <p:nvSpPr>
          <p:cNvPr id="346" name="Rectangle 345">
            <a:extLst>
              <a:ext uri="{FF2B5EF4-FFF2-40B4-BE49-F238E27FC236}">
                <a16:creationId xmlns:a16="http://schemas.microsoft.com/office/drawing/2014/main" id="{9BB3F83A-FDDA-4032-991B-2EBA09B66945}"/>
              </a:ext>
            </a:extLst>
          </p:cNvPr>
          <p:cNvSpPr/>
          <p:nvPr/>
        </p:nvSpPr>
        <p:spPr>
          <a:xfrm>
            <a:off x="3692015" y="5682177"/>
            <a:ext cx="2568051" cy="228294"/>
          </a:xfrm>
          <a:prstGeom prst="rect">
            <a:avLst/>
          </a:prstGeom>
          <a:solidFill>
            <a:srgbClr val="F5F5F5"/>
          </a:solidFill>
          <a:ln w="1270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defRPr/>
            </a:pPr>
            <a:r>
              <a:rPr lang="en-GB" sz="825" b="1" baseline="30000" dirty="0">
                <a:solidFill>
                  <a:prstClr val="white">
                    <a:lumMod val="65000"/>
                  </a:prstClr>
                </a:solidFill>
                <a:latin typeface="Helvetica" panose="020B0604020202020204" pitchFamily="34" charset="0"/>
                <a:cs typeface="Helvetica" panose="020B0604020202020204" pitchFamily="34" charset="0"/>
              </a:rPr>
              <a:t>#</a:t>
            </a:r>
            <a:r>
              <a:rPr lang="en-GB" sz="825" b="1" dirty="0">
                <a:solidFill>
                  <a:prstClr val="white">
                    <a:lumMod val="65000"/>
                  </a:prstClr>
                </a:solidFill>
                <a:latin typeface="Helvetica" panose="020B0604020202020204" pitchFamily="34" charset="0"/>
                <a:cs typeface="Helvetica" panose="020B0604020202020204" pitchFamily="34" charset="0"/>
              </a:rPr>
              <a:t>North Central London </a:t>
            </a:r>
            <a:r>
              <a:rPr lang="en-GB" sz="825" b="1" dirty="0" err="1">
                <a:solidFill>
                  <a:prstClr val="white">
                    <a:lumMod val="65000"/>
                  </a:prstClr>
                </a:solidFill>
                <a:latin typeface="Helvetica" panose="020B0604020202020204" pitchFamily="34" charset="0"/>
                <a:cs typeface="Helvetica" panose="020B0604020202020204" pitchFamily="34" charset="0"/>
              </a:rPr>
              <a:t>includes</a:t>
            </a:r>
            <a:r>
              <a:rPr lang="en-GB" sz="825" b="1" dirty="0">
                <a:solidFill>
                  <a:prstClr val="white">
                    <a:lumMod val="65000"/>
                  </a:prstClr>
                </a:solidFill>
                <a:latin typeface="Helvetica" panose="020B0604020202020204" pitchFamily="34" charset="0"/>
                <a:cs typeface="Helvetica" panose="020B0604020202020204" pitchFamily="34" charset="0"/>
              </a:rPr>
              <a:t> Camden, Barnet, Enfield, Haringey &amp; Islington  </a:t>
            </a:r>
          </a:p>
        </p:txBody>
      </p:sp>
      <p:sp>
        <p:nvSpPr>
          <p:cNvPr id="347" name="Rectangle 346">
            <a:extLst>
              <a:ext uri="{FF2B5EF4-FFF2-40B4-BE49-F238E27FC236}">
                <a16:creationId xmlns:a16="http://schemas.microsoft.com/office/drawing/2014/main" id="{A958A8F5-904B-48F9-829C-FB3A6B4DF070}"/>
              </a:ext>
            </a:extLst>
          </p:cNvPr>
          <p:cNvSpPr/>
          <p:nvPr/>
        </p:nvSpPr>
        <p:spPr>
          <a:xfrm>
            <a:off x="6225658" y="5694439"/>
            <a:ext cx="2745074" cy="220166"/>
          </a:xfrm>
          <a:prstGeom prst="rect">
            <a:avLst/>
          </a:prstGeom>
          <a:solidFill>
            <a:srgbClr val="F5F5F5"/>
          </a:solidFill>
          <a:ln w="1270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defRPr/>
            </a:pPr>
            <a:r>
              <a:rPr lang="en-GB" sz="900" b="1" dirty="0">
                <a:solidFill>
                  <a:prstClr val="white">
                    <a:lumMod val="65000"/>
                  </a:prstClr>
                </a:solidFill>
                <a:latin typeface="Helvetica" panose="020B0604020202020204" pitchFamily="34" charset="0"/>
                <a:cs typeface="Helvetica" panose="020B0604020202020204" pitchFamily="34" charset="0"/>
              </a:rPr>
              <a:t>              </a:t>
            </a:r>
            <a:r>
              <a:rPr lang="en-GB" sz="825" b="1" dirty="0">
                <a:solidFill>
                  <a:prstClr val="white">
                    <a:lumMod val="65000"/>
                  </a:prstClr>
                </a:solidFill>
                <a:latin typeface="Helvetica" panose="020B0604020202020204" pitchFamily="34" charset="0"/>
                <a:cs typeface="Helvetica" panose="020B0604020202020204" pitchFamily="34" charset="0"/>
              </a:rPr>
              <a:t>Change since last week of data </a:t>
            </a:r>
            <a:endParaRPr lang="en-GB" sz="900" b="1" dirty="0">
              <a:solidFill>
                <a:prstClr val="white">
                  <a:lumMod val="65000"/>
                </a:prstClr>
              </a:solidFill>
              <a:latin typeface="Helvetica" panose="020B0604020202020204" pitchFamily="34" charset="0"/>
              <a:cs typeface="Helvetica" panose="020B0604020202020204" pitchFamily="34" charset="0"/>
            </a:endParaRPr>
          </a:p>
        </p:txBody>
      </p:sp>
      <p:sp>
        <p:nvSpPr>
          <p:cNvPr id="348" name="Arrow: Striped Right 347">
            <a:extLst>
              <a:ext uri="{FF2B5EF4-FFF2-40B4-BE49-F238E27FC236}">
                <a16:creationId xmlns:a16="http://schemas.microsoft.com/office/drawing/2014/main" id="{8DAB6A3C-4E79-4C7F-BE4C-824B98B1E471}"/>
              </a:ext>
            </a:extLst>
          </p:cNvPr>
          <p:cNvSpPr/>
          <p:nvPr/>
        </p:nvSpPr>
        <p:spPr>
          <a:xfrm rot="5400000" flipH="1">
            <a:off x="6337368" y="5670962"/>
            <a:ext cx="228294" cy="256753"/>
          </a:xfrm>
          <a:prstGeom prst="stripedRightArrow">
            <a:avLst>
              <a:gd name="adj1" fmla="val 39038"/>
              <a:gd name="adj2" fmla="val 38885"/>
            </a:avLst>
          </a:prstGeom>
          <a:solidFill>
            <a:srgbClr val="FC7C8E">
              <a:alpha val="7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GB" sz="1350">
              <a:solidFill>
                <a:prstClr val="white">
                  <a:lumMod val="65000"/>
                </a:prstClr>
              </a:solidFill>
              <a:latin typeface="Calibri" panose="020F0502020204030204"/>
            </a:endParaRPr>
          </a:p>
        </p:txBody>
      </p:sp>
      <p:sp>
        <p:nvSpPr>
          <p:cNvPr id="357" name="Arrow: Striped Right 356">
            <a:extLst>
              <a:ext uri="{FF2B5EF4-FFF2-40B4-BE49-F238E27FC236}">
                <a16:creationId xmlns:a16="http://schemas.microsoft.com/office/drawing/2014/main" id="{A55E567C-C15A-49FA-8A96-35138B1D6CF7}"/>
              </a:ext>
            </a:extLst>
          </p:cNvPr>
          <p:cNvSpPr/>
          <p:nvPr/>
        </p:nvSpPr>
        <p:spPr>
          <a:xfrm rot="16200000" flipH="1">
            <a:off x="6521490" y="5702265"/>
            <a:ext cx="229787" cy="221752"/>
          </a:xfrm>
          <a:prstGeom prst="stripedRightArrow">
            <a:avLst>
              <a:gd name="adj1" fmla="val 39038"/>
              <a:gd name="adj2" fmla="val 38885"/>
            </a:avLst>
          </a:prstGeom>
          <a:solidFill>
            <a:srgbClr val="FC7C8E">
              <a:alpha val="78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endParaRPr lang="en-GB" sz="1350">
              <a:solidFill>
                <a:prstClr val="white">
                  <a:lumMod val="65000"/>
                </a:prstClr>
              </a:solidFill>
              <a:latin typeface="Calibri" panose="020F0502020204030204"/>
            </a:endParaRPr>
          </a:p>
        </p:txBody>
      </p:sp>
      <p:sp>
        <p:nvSpPr>
          <p:cNvPr id="371" name="Rectangle 370">
            <a:extLst>
              <a:ext uri="{FF2B5EF4-FFF2-40B4-BE49-F238E27FC236}">
                <a16:creationId xmlns:a16="http://schemas.microsoft.com/office/drawing/2014/main" id="{9BAAB9F6-C9E0-4EC5-A63B-2BAA52A525FC}"/>
              </a:ext>
            </a:extLst>
          </p:cNvPr>
          <p:cNvSpPr/>
          <p:nvPr/>
        </p:nvSpPr>
        <p:spPr>
          <a:xfrm>
            <a:off x="7337799" y="1955580"/>
            <a:ext cx="1607991" cy="782872"/>
          </a:xfrm>
          <a:prstGeom prst="rect">
            <a:avLst/>
          </a:prstGeom>
          <a:solidFill>
            <a:srgbClr val="B00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800" eaLnBrk="1" fontAlgn="auto" hangingPunct="1">
              <a:spcBef>
                <a:spcPts val="0"/>
              </a:spcBef>
              <a:spcAft>
                <a:spcPts val="0"/>
              </a:spcAft>
              <a:defRPr/>
            </a:pPr>
            <a:r>
              <a:rPr lang="en-GB" sz="1200" dirty="0">
                <a:solidFill>
                  <a:srgbClr val="F5F5F5"/>
                </a:solidFill>
                <a:latin typeface="Helvetica" panose="020B0604020202020204" pitchFamily="34" charset="0"/>
                <a:cs typeface="Helvetica" panose="020B0604020202020204" pitchFamily="34" charset="0"/>
              </a:rPr>
              <a:t>INFECTION RATE RANK*</a:t>
            </a:r>
            <a:endParaRPr lang="en-GB" sz="1200" b="1" dirty="0">
              <a:solidFill>
                <a:srgbClr val="F5F5F5"/>
              </a:solidFill>
              <a:latin typeface="Helvetica" panose="020B0604020202020204" pitchFamily="34" charset="0"/>
              <a:cs typeface="Helvetica" panose="020B0604020202020204" pitchFamily="34" charset="0"/>
            </a:endParaRPr>
          </a:p>
          <a:p>
            <a:pPr algn="ctr" defTabSz="685800" eaLnBrk="1" fontAlgn="auto" hangingPunct="1">
              <a:spcBef>
                <a:spcPts val="0"/>
              </a:spcBef>
              <a:spcAft>
                <a:spcPts val="0"/>
              </a:spcAft>
              <a:defRPr/>
            </a:pPr>
            <a:r>
              <a:rPr lang="en-GB" sz="1200" dirty="0">
                <a:solidFill>
                  <a:prstClr val="white"/>
                </a:solidFill>
                <a:latin typeface="Calibri" panose="020F0502020204030204"/>
              </a:rPr>
              <a:t>NCL</a:t>
            </a:r>
            <a:r>
              <a:rPr lang="en-GB" sz="1200" baseline="30000" dirty="0">
                <a:solidFill>
                  <a:prstClr val="white"/>
                </a:solidFill>
                <a:latin typeface="Calibri" panose="020F0502020204030204"/>
              </a:rPr>
              <a:t>#</a:t>
            </a:r>
            <a:r>
              <a:rPr lang="en-GB" sz="1200" dirty="0">
                <a:solidFill>
                  <a:prstClr val="white"/>
                </a:solidFill>
                <a:latin typeface="Calibri" panose="020F0502020204030204"/>
              </a:rPr>
              <a:t> = 1st</a:t>
            </a:r>
          </a:p>
          <a:p>
            <a:pPr algn="ctr" defTabSz="685800" eaLnBrk="1" fontAlgn="auto" hangingPunct="1">
              <a:spcBef>
                <a:spcPts val="0"/>
              </a:spcBef>
              <a:spcAft>
                <a:spcPts val="0"/>
              </a:spcAft>
              <a:defRPr/>
            </a:pPr>
            <a:r>
              <a:rPr lang="en-GB" sz="1200" dirty="0">
                <a:solidFill>
                  <a:prstClr val="white"/>
                </a:solidFill>
                <a:latin typeface="Calibri" panose="020F0502020204030204"/>
              </a:rPr>
              <a:t>LON= 4</a:t>
            </a:r>
            <a:r>
              <a:rPr lang="en-GB" sz="1200" baseline="30000" dirty="0">
                <a:solidFill>
                  <a:prstClr val="white"/>
                </a:solidFill>
                <a:latin typeface="Calibri" panose="020F0502020204030204"/>
              </a:rPr>
              <a:t>th</a:t>
            </a:r>
            <a:r>
              <a:rPr lang="en-GB" sz="1200" dirty="0">
                <a:solidFill>
                  <a:prstClr val="white"/>
                </a:solidFill>
                <a:latin typeface="Calibri" panose="020F0502020204030204"/>
              </a:rPr>
              <a:t> ; ENG= 7th</a:t>
            </a:r>
          </a:p>
        </p:txBody>
      </p:sp>
      <p:sp>
        <p:nvSpPr>
          <p:cNvPr id="372" name="Rectangle 371">
            <a:extLst>
              <a:ext uri="{FF2B5EF4-FFF2-40B4-BE49-F238E27FC236}">
                <a16:creationId xmlns:a16="http://schemas.microsoft.com/office/drawing/2014/main" id="{5182C020-8A34-43B1-8ABB-3CF7ECF89837}"/>
              </a:ext>
            </a:extLst>
          </p:cNvPr>
          <p:cNvSpPr/>
          <p:nvPr/>
        </p:nvSpPr>
        <p:spPr>
          <a:xfrm>
            <a:off x="7379042" y="3078993"/>
            <a:ext cx="1565223" cy="553432"/>
          </a:xfrm>
          <a:prstGeom prst="rect">
            <a:avLst/>
          </a:prstGeom>
          <a:solidFill>
            <a:srgbClr val="B00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800" eaLnBrk="1" fontAlgn="auto" hangingPunct="1">
              <a:spcBef>
                <a:spcPts val="0"/>
              </a:spcBef>
              <a:spcAft>
                <a:spcPts val="0"/>
              </a:spcAft>
              <a:defRPr/>
            </a:pPr>
            <a:r>
              <a:rPr lang="en-GB" sz="1200" dirty="0">
                <a:solidFill>
                  <a:prstClr val="white"/>
                </a:solidFill>
                <a:latin typeface="Helvetica" panose="020B0604020202020204" pitchFamily="34" charset="0"/>
                <a:cs typeface="Helvetica" panose="020B0604020202020204" pitchFamily="34" charset="0"/>
              </a:rPr>
              <a:t>TESTING RATE </a:t>
            </a:r>
            <a:r>
              <a:rPr lang="en-GB" sz="900" dirty="0">
                <a:solidFill>
                  <a:prstClr val="white"/>
                </a:solidFill>
                <a:latin typeface="Helvetica" panose="020B0604020202020204" pitchFamily="34" charset="0"/>
                <a:cs typeface="Helvetica" panose="020B0604020202020204" pitchFamily="34" charset="0"/>
              </a:rPr>
              <a:t>RANK</a:t>
            </a:r>
          </a:p>
          <a:p>
            <a:pPr algn="ctr" defTabSz="685800" eaLnBrk="1" fontAlgn="auto" hangingPunct="1">
              <a:spcBef>
                <a:spcPts val="0"/>
              </a:spcBef>
              <a:spcAft>
                <a:spcPts val="0"/>
              </a:spcAft>
              <a:defRPr/>
            </a:pPr>
            <a:r>
              <a:rPr lang="en-GB" sz="1050" dirty="0">
                <a:solidFill>
                  <a:prstClr val="white"/>
                </a:solidFill>
                <a:latin typeface="Calibri" panose="020F0502020204030204"/>
                <a:cs typeface="Helvetica" panose="020B0604020202020204" pitchFamily="34" charset="0"/>
              </a:rPr>
              <a:t>NCL</a:t>
            </a:r>
            <a:r>
              <a:rPr lang="en-GB" sz="1050" baseline="30000" dirty="0">
                <a:solidFill>
                  <a:prstClr val="white"/>
                </a:solidFill>
                <a:latin typeface="Calibri" panose="020F0502020204030204"/>
                <a:cs typeface="Helvetica" panose="020B0604020202020204" pitchFamily="34" charset="0"/>
              </a:rPr>
              <a:t>#</a:t>
            </a:r>
            <a:r>
              <a:rPr lang="en-GB" sz="1050" dirty="0">
                <a:solidFill>
                  <a:prstClr val="white"/>
                </a:solidFill>
                <a:latin typeface="Calibri" panose="020F0502020204030204"/>
                <a:cs typeface="Helvetica" panose="020B0604020202020204" pitchFamily="34" charset="0"/>
              </a:rPr>
              <a:t> = 1st</a:t>
            </a:r>
          </a:p>
          <a:p>
            <a:pPr algn="ctr" defTabSz="685800" eaLnBrk="1" fontAlgn="auto" hangingPunct="1">
              <a:spcBef>
                <a:spcPts val="0"/>
              </a:spcBef>
              <a:spcAft>
                <a:spcPts val="0"/>
              </a:spcAft>
              <a:defRPr/>
            </a:pPr>
            <a:r>
              <a:rPr lang="en-GB" sz="1050" dirty="0">
                <a:solidFill>
                  <a:prstClr val="white"/>
                </a:solidFill>
                <a:latin typeface="Calibri" panose="020F0502020204030204"/>
                <a:cs typeface="Helvetica" panose="020B0604020202020204" pitchFamily="34" charset="0"/>
              </a:rPr>
              <a:t>LONDON = 5th</a:t>
            </a:r>
          </a:p>
          <a:p>
            <a:pPr algn="ctr" defTabSz="685800" eaLnBrk="1" fontAlgn="auto" hangingPunct="1">
              <a:spcBef>
                <a:spcPts val="0"/>
              </a:spcBef>
              <a:spcAft>
                <a:spcPts val="0"/>
              </a:spcAft>
              <a:defRPr/>
            </a:pPr>
            <a:r>
              <a:rPr lang="en-GB" sz="1050" dirty="0">
                <a:solidFill>
                  <a:prstClr val="white"/>
                </a:solidFill>
                <a:latin typeface="Calibri" panose="020F0502020204030204"/>
                <a:cs typeface="Helvetica" panose="020B0604020202020204" pitchFamily="34" charset="0"/>
              </a:rPr>
              <a:t>ENGLAND= 46th</a:t>
            </a:r>
          </a:p>
        </p:txBody>
      </p:sp>
      <p:cxnSp>
        <p:nvCxnSpPr>
          <p:cNvPr id="373" name="Straight Connector 372">
            <a:extLst>
              <a:ext uri="{FF2B5EF4-FFF2-40B4-BE49-F238E27FC236}">
                <a16:creationId xmlns:a16="http://schemas.microsoft.com/office/drawing/2014/main" id="{4F065169-DD5A-4200-9BB2-7204CABC5223}"/>
              </a:ext>
            </a:extLst>
          </p:cNvPr>
          <p:cNvCxnSpPr>
            <a:cxnSpLocks/>
          </p:cNvCxnSpPr>
          <p:nvPr/>
        </p:nvCxnSpPr>
        <p:spPr>
          <a:xfrm>
            <a:off x="7317855" y="2820138"/>
            <a:ext cx="1651113" cy="0"/>
          </a:xfrm>
          <a:prstGeom prst="line">
            <a:avLst/>
          </a:prstGeom>
          <a:ln>
            <a:solidFill>
              <a:srgbClr val="F5F5F5"/>
            </a:solidFill>
            <a:prstDash val="sysDot"/>
          </a:ln>
          <a:effectLst/>
        </p:spPr>
        <p:style>
          <a:lnRef idx="1">
            <a:schemeClr val="accent1"/>
          </a:lnRef>
          <a:fillRef idx="0">
            <a:schemeClr val="accent1"/>
          </a:fillRef>
          <a:effectRef idx="0">
            <a:schemeClr val="accent1"/>
          </a:effectRef>
          <a:fontRef idx="minor">
            <a:schemeClr val="tx1"/>
          </a:fontRef>
        </p:style>
      </p:cxnSp>
      <p:sp>
        <p:nvSpPr>
          <p:cNvPr id="375" name="Rectangle 374">
            <a:extLst>
              <a:ext uri="{FF2B5EF4-FFF2-40B4-BE49-F238E27FC236}">
                <a16:creationId xmlns:a16="http://schemas.microsoft.com/office/drawing/2014/main" id="{8A75FCD8-8CE4-4B78-9DF4-D52EC0205755}"/>
              </a:ext>
            </a:extLst>
          </p:cNvPr>
          <p:cNvSpPr/>
          <p:nvPr/>
        </p:nvSpPr>
        <p:spPr>
          <a:xfrm>
            <a:off x="3816831" y="4167856"/>
            <a:ext cx="1580830" cy="578507"/>
          </a:xfrm>
          <a:prstGeom prst="rect">
            <a:avLst/>
          </a:prstGeom>
          <a:solidFill>
            <a:srgbClr val="B00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800" eaLnBrk="1" fontAlgn="auto" hangingPunct="1">
              <a:spcBef>
                <a:spcPts val="0"/>
              </a:spcBef>
              <a:spcAft>
                <a:spcPts val="0"/>
              </a:spcAft>
              <a:defRPr/>
            </a:pPr>
            <a:r>
              <a:rPr lang="en-GB" sz="1088" dirty="0">
                <a:solidFill>
                  <a:srgbClr val="F5F5F5"/>
                </a:solidFill>
                <a:latin typeface="Helvetica" panose="020B0604020202020204" pitchFamily="34" charset="0"/>
                <a:cs typeface="Helvetica" panose="020B0604020202020204" pitchFamily="34" charset="0"/>
              </a:rPr>
              <a:t>CARE HOMES AFFECTED</a:t>
            </a:r>
          </a:p>
          <a:p>
            <a:pPr algn="ctr" defTabSz="685800" eaLnBrk="1" fontAlgn="auto" hangingPunct="1">
              <a:spcBef>
                <a:spcPts val="0"/>
              </a:spcBef>
              <a:spcAft>
                <a:spcPts val="0"/>
              </a:spcAft>
              <a:defRPr/>
            </a:pPr>
            <a:r>
              <a:rPr lang="en-GB" sz="1200" b="1" dirty="0">
                <a:solidFill>
                  <a:srgbClr val="F5F5F5"/>
                </a:solidFill>
                <a:latin typeface="Helvetica" panose="020B0604020202020204" pitchFamily="34" charset="0"/>
                <a:cs typeface="Helvetica" panose="020B0604020202020204" pitchFamily="34" charset="0"/>
              </a:rPr>
              <a:t>13</a:t>
            </a:r>
          </a:p>
          <a:p>
            <a:pPr algn="ctr" defTabSz="685800" eaLnBrk="1" fontAlgn="auto" hangingPunct="1">
              <a:spcBef>
                <a:spcPts val="0"/>
              </a:spcBef>
              <a:spcAft>
                <a:spcPts val="0"/>
              </a:spcAft>
              <a:defRPr/>
            </a:pPr>
            <a:r>
              <a:rPr lang="en-GB" sz="900" b="1" dirty="0">
                <a:solidFill>
                  <a:srgbClr val="F5F5F5"/>
                </a:solidFill>
                <a:latin typeface="Helvetica" panose="020B0604020202020204" pitchFamily="34" charset="0"/>
                <a:cs typeface="Helvetica" panose="020B0604020202020204" pitchFamily="34" charset="0"/>
              </a:rPr>
              <a:t>Staff = 21 cases</a:t>
            </a:r>
          </a:p>
          <a:p>
            <a:pPr algn="ctr" defTabSz="685800" eaLnBrk="1" fontAlgn="auto" hangingPunct="1">
              <a:spcBef>
                <a:spcPts val="0"/>
              </a:spcBef>
              <a:spcAft>
                <a:spcPts val="0"/>
              </a:spcAft>
              <a:defRPr/>
            </a:pPr>
            <a:r>
              <a:rPr lang="en-GB" sz="900" b="1" dirty="0">
                <a:solidFill>
                  <a:srgbClr val="F5F5F5"/>
                </a:solidFill>
                <a:latin typeface="Helvetica" panose="020B0604020202020204" pitchFamily="34" charset="0"/>
                <a:cs typeface="Helvetica" panose="020B0604020202020204" pitchFamily="34" charset="0"/>
              </a:rPr>
              <a:t>Residents = 9 cases</a:t>
            </a:r>
          </a:p>
        </p:txBody>
      </p:sp>
      <p:sp>
        <p:nvSpPr>
          <p:cNvPr id="378" name="Rectangle 377">
            <a:extLst>
              <a:ext uri="{FF2B5EF4-FFF2-40B4-BE49-F238E27FC236}">
                <a16:creationId xmlns:a16="http://schemas.microsoft.com/office/drawing/2014/main" id="{B18E3421-8336-460C-AEE3-7756FA7A7C99}"/>
              </a:ext>
            </a:extLst>
          </p:cNvPr>
          <p:cNvSpPr/>
          <p:nvPr/>
        </p:nvSpPr>
        <p:spPr>
          <a:xfrm>
            <a:off x="3812955" y="5014689"/>
            <a:ext cx="1603557" cy="562261"/>
          </a:xfrm>
          <a:prstGeom prst="rect">
            <a:avLst/>
          </a:prstGeom>
          <a:solidFill>
            <a:srgbClr val="B00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800" eaLnBrk="1" fontAlgn="auto" hangingPunct="1">
              <a:spcBef>
                <a:spcPts val="0"/>
              </a:spcBef>
              <a:spcAft>
                <a:spcPts val="0"/>
              </a:spcAft>
              <a:defRPr/>
            </a:pPr>
            <a:r>
              <a:rPr lang="en-GB" sz="1088" dirty="0">
                <a:solidFill>
                  <a:srgbClr val="F5F5F5"/>
                </a:solidFill>
                <a:latin typeface="Helvetica" panose="020B0604020202020204" pitchFamily="34" charset="0"/>
                <a:cs typeface="Helvetica" panose="020B0604020202020204" pitchFamily="34" charset="0"/>
              </a:rPr>
              <a:t>DOM CARE AFFECTED</a:t>
            </a:r>
          </a:p>
          <a:p>
            <a:pPr algn="ctr" defTabSz="685800" eaLnBrk="1" fontAlgn="auto" hangingPunct="1">
              <a:spcBef>
                <a:spcPts val="0"/>
              </a:spcBef>
              <a:spcAft>
                <a:spcPts val="0"/>
              </a:spcAft>
              <a:defRPr/>
            </a:pPr>
            <a:r>
              <a:rPr lang="en-GB" sz="1088" b="1" dirty="0">
                <a:solidFill>
                  <a:srgbClr val="F5F5F5"/>
                </a:solidFill>
                <a:latin typeface="Helvetica" panose="020B0604020202020204" pitchFamily="34" charset="0"/>
                <a:cs typeface="Helvetica" panose="020B0604020202020204" pitchFamily="34" charset="0"/>
              </a:rPr>
              <a:t>12</a:t>
            </a:r>
          </a:p>
          <a:p>
            <a:pPr algn="ctr" defTabSz="685800" eaLnBrk="1" fontAlgn="auto" hangingPunct="1">
              <a:spcBef>
                <a:spcPts val="0"/>
              </a:spcBef>
              <a:spcAft>
                <a:spcPts val="0"/>
              </a:spcAft>
              <a:defRPr/>
            </a:pPr>
            <a:r>
              <a:rPr lang="en-GB" sz="900" b="1" dirty="0">
                <a:solidFill>
                  <a:srgbClr val="F5F5F5"/>
                </a:solidFill>
                <a:latin typeface="Helvetica" panose="020B0604020202020204" pitchFamily="34" charset="0"/>
                <a:cs typeface="Helvetica" panose="020B0604020202020204" pitchFamily="34" charset="0"/>
              </a:rPr>
              <a:t>Care Staff = 12 cases</a:t>
            </a:r>
          </a:p>
          <a:p>
            <a:pPr algn="ctr" defTabSz="685800" eaLnBrk="1" fontAlgn="auto" hangingPunct="1">
              <a:spcBef>
                <a:spcPts val="0"/>
              </a:spcBef>
              <a:spcAft>
                <a:spcPts val="0"/>
              </a:spcAft>
              <a:defRPr/>
            </a:pPr>
            <a:r>
              <a:rPr lang="en-GB" sz="900" b="1" dirty="0">
                <a:solidFill>
                  <a:srgbClr val="F5F5F5"/>
                </a:solidFill>
                <a:latin typeface="Helvetica" panose="020B0604020202020204" pitchFamily="34" charset="0"/>
                <a:cs typeface="Helvetica" panose="020B0604020202020204" pitchFamily="34" charset="0"/>
              </a:rPr>
              <a:t>Clients = 8 cases</a:t>
            </a:r>
          </a:p>
        </p:txBody>
      </p:sp>
      <p:cxnSp>
        <p:nvCxnSpPr>
          <p:cNvPr id="380" name="Straight Connector 379">
            <a:extLst>
              <a:ext uri="{FF2B5EF4-FFF2-40B4-BE49-F238E27FC236}">
                <a16:creationId xmlns:a16="http://schemas.microsoft.com/office/drawing/2014/main" id="{ADAA46B5-4A81-4AE0-8B9F-12A90DC49C60}"/>
              </a:ext>
            </a:extLst>
          </p:cNvPr>
          <p:cNvCxnSpPr>
            <a:cxnSpLocks/>
          </p:cNvCxnSpPr>
          <p:nvPr/>
        </p:nvCxnSpPr>
        <p:spPr>
          <a:xfrm>
            <a:off x="3765399" y="4743598"/>
            <a:ext cx="1651113" cy="0"/>
          </a:xfrm>
          <a:prstGeom prst="line">
            <a:avLst/>
          </a:prstGeom>
          <a:ln>
            <a:solidFill>
              <a:srgbClr val="F5F5F5"/>
            </a:solidFill>
            <a:prstDash val="sysDot"/>
          </a:ln>
          <a:effectLst/>
        </p:spPr>
        <p:style>
          <a:lnRef idx="1">
            <a:schemeClr val="accent1"/>
          </a:lnRef>
          <a:fillRef idx="0">
            <a:schemeClr val="accent1"/>
          </a:fillRef>
          <a:effectRef idx="0">
            <a:schemeClr val="accent1"/>
          </a:effectRef>
          <a:fontRef idx="minor">
            <a:schemeClr val="tx1"/>
          </a:fontRef>
        </p:style>
      </p:cxnSp>
      <p:sp>
        <p:nvSpPr>
          <p:cNvPr id="358" name="Rectangle 357">
            <a:extLst>
              <a:ext uri="{FF2B5EF4-FFF2-40B4-BE49-F238E27FC236}">
                <a16:creationId xmlns:a16="http://schemas.microsoft.com/office/drawing/2014/main" id="{A04C8660-3887-4AE2-AAC2-9626A0F2C29F}"/>
              </a:ext>
            </a:extLst>
          </p:cNvPr>
          <p:cNvSpPr/>
          <p:nvPr/>
        </p:nvSpPr>
        <p:spPr>
          <a:xfrm>
            <a:off x="7557175" y="1739320"/>
            <a:ext cx="1162613" cy="219291"/>
          </a:xfrm>
          <a:prstGeom prst="rect">
            <a:avLst/>
          </a:prstGeom>
        </p:spPr>
        <p:txBody>
          <a:bodyPr wrap="square">
            <a:spAutoFit/>
          </a:bodyPr>
          <a:lstStyle/>
          <a:p>
            <a:pPr algn="ctr" defTabSz="685800" eaLnBrk="1" fontAlgn="auto" hangingPunct="1">
              <a:spcBef>
                <a:spcPts val="0"/>
              </a:spcBef>
              <a:spcAft>
                <a:spcPts val="0"/>
              </a:spcAft>
              <a:defRPr/>
            </a:pPr>
            <a:r>
              <a:rPr lang="en-GB" sz="825" b="1" dirty="0">
                <a:solidFill>
                  <a:prstClr val="white">
                    <a:lumMod val="65000"/>
                  </a:prstClr>
                </a:solidFill>
                <a:latin typeface="Helvetica" panose="020B0604020202020204" pitchFamily="34" charset="0"/>
                <a:cs typeface="Helvetica" panose="020B0604020202020204" pitchFamily="34" charset="0"/>
              </a:rPr>
              <a:t>05 – 11 Dec</a:t>
            </a:r>
          </a:p>
        </p:txBody>
      </p:sp>
      <p:sp>
        <p:nvSpPr>
          <p:cNvPr id="359" name="Rectangle 358">
            <a:extLst>
              <a:ext uri="{FF2B5EF4-FFF2-40B4-BE49-F238E27FC236}">
                <a16:creationId xmlns:a16="http://schemas.microsoft.com/office/drawing/2014/main" id="{79FE4D4D-B06B-4941-88CF-1CE20F55F2D4}"/>
              </a:ext>
            </a:extLst>
          </p:cNvPr>
          <p:cNvSpPr/>
          <p:nvPr/>
        </p:nvSpPr>
        <p:spPr>
          <a:xfrm>
            <a:off x="2665337" y="1306826"/>
            <a:ext cx="3702464" cy="6404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1" fontAlgn="auto" hangingPunct="1">
              <a:spcBef>
                <a:spcPts val="0"/>
              </a:spcBef>
              <a:spcAft>
                <a:spcPts val="0"/>
              </a:spcAft>
              <a:defRPr/>
            </a:pPr>
            <a:r>
              <a:rPr lang="en-GB" sz="1500" dirty="0">
                <a:solidFill>
                  <a:srgbClr val="B0041D"/>
                </a:solidFill>
                <a:latin typeface="Helvetica" panose="020B0604020202020204" pitchFamily="34" charset="0"/>
                <a:cs typeface="Helvetica" panose="020B0604020202020204" pitchFamily="34" charset="0"/>
              </a:rPr>
              <a:t>(05 – 12 Dec</a:t>
            </a:r>
            <a:r>
              <a:rPr lang="en-GB" sz="1500" baseline="30000" dirty="0">
                <a:solidFill>
                  <a:srgbClr val="B0041D"/>
                </a:solidFill>
                <a:latin typeface="Helvetica" panose="020B0604020202020204" pitchFamily="34" charset="0"/>
                <a:cs typeface="Helvetica" panose="020B0604020202020204" pitchFamily="34" charset="0"/>
              </a:rPr>
              <a:t>*</a:t>
            </a:r>
            <a:r>
              <a:rPr lang="en-GB" sz="1500" dirty="0">
                <a:solidFill>
                  <a:srgbClr val="B0041D"/>
                </a:solidFill>
                <a:latin typeface="Helvetica" panose="020B0604020202020204" pitchFamily="34" charset="0"/>
                <a:cs typeface="Helvetica" panose="020B0604020202020204" pitchFamily="34" charset="0"/>
              </a:rPr>
              <a:t>)</a:t>
            </a:r>
          </a:p>
          <a:p>
            <a:pPr algn="ctr" defTabSz="685800" eaLnBrk="1" fontAlgn="auto" hangingPunct="1">
              <a:spcBef>
                <a:spcPts val="0"/>
              </a:spcBef>
              <a:spcAft>
                <a:spcPts val="0"/>
              </a:spcAft>
              <a:defRPr/>
            </a:pPr>
            <a:endParaRPr lang="en-GB" sz="1350" dirty="0">
              <a:solidFill>
                <a:prstClr val="white"/>
              </a:solidFill>
              <a:latin typeface="Calibri" panose="020F0502020204030204"/>
            </a:endParaRPr>
          </a:p>
        </p:txBody>
      </p:sp>
    </p:spTree>
    <p:extLst>
      <p:ext uri="{BB962C8B-B14F-4D97-AF65-F5344CB8AC3E}">
        <p14:creationId xmlns:p14="http://schemas.microsoft.com/office/powerpoint/2010/main" val="405316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0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2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4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5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7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7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7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4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5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6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6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97"/>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0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41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21"/>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2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9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7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78"/>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49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30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3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animBg="1"/>
      <p:bldP spid="18" grpId="0"/>
      <p:bldP spid="19" grpId="0" animBg="1"/>
      <p:bldP spid="21" grpId="0" animBg="1"/>
      <p:bldP spid="22" grpId="0" animBg="1"/>
      <p:bldP spid="23" grpId="0" animBg="1"/>
      <p:bldP spid="24" grpId="0" animBg="1"/>
      <p:bldP spid="25" grpId="0" animBg="1"/>
      <p:bldP spid="26" grpId="0"/>
      <p:bldP spid="27" grpId="0" animBg="1"/>
      <p:bldP spid="28" grpId="0" animBg="1"/>
      <p:bldP spid="29" grpId="0" animBg="1"/>
      <p:bldP spid="32" grpId="0" animBg="1"/>
      <p:bldP spid="33" grpId="0" animBg="1"/>
      <p:bldP spid="35" grpId="0"/>
      <p:bldP spid="36" grpId="0" animBg="1"/>
      <p:bldP spid="308" grpId="0"/>
      <p:bldP spid="3" grpId="0"/>
      <p:bldP spid="496" grpId="0"/>
      <p:bldP spid="498" grpId="0"/>
      <p:bldP spid="499" grpId="0"/>
      <p:bldP spid="341" grpId="0" animBg="1"/>
      <p:bldP spid="5" grpId="0" animBg="1"/>
      <p:bldP spid="342" grpId="0" animBg="1"/>
      <p:bldP spid="344" grpId="0" animBg="1"/>
      <p:bldP spid="371" grpId="0" animBg="1"/>
      <p:bldP spid="372" grpId="0" animBg="1"/>
      <p:bldP spid="375" grpId="0" animBg="1"/>
      <p:bldP spid="378" grpId="0" animBg="1"/>
      <p:bldP spid="358" grpId="0"/>
      <p:bldP spid="3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6915-013A-442F-AFAE-724AD49BA9C7}"/>
              </a:ext>
            </a:extLst>
          </p:cNvPr>
          <p:cNvSpPr>
            <a:spLocks noGrp="1"/>
          </p:cNvSpPr>
          <p:nvPr>
            <p:ph type="title"/>
          </p:nvPr>
        </p:nvSpPr>
        <p:spPr>
          <a:xfrm>
            <a:off x="133165" y="885826"/>
            <a:ext cx="8450051" cy="836051"/>
          </a:xfrm>
        </p:spPr>
        <p:txBody>
          <a:bodyPr>
            <a:noAutofit/>
          </a:bodyPr>
          <a:lstStyle/>
          <a:p>
            <a:pPr algn="ctr"/>
            <a:r>
              <a:rPr lang="en-GB" sz="2400" b="1" dirty="0"/>
              <a:t>Table: Weekly COVID-19 infection rate* between 6th and 12th Dec for selected local authorities/ regions and England</a:t>
            </a:r>
          </a:p>
        </p:txBody>
      </p:sp>
      <p:sp>
        <p:nvSpPr>
          <p:cNvPr id="26" name="Rectangle 25">
            <a:extLst>
              <a:ext uri="{FF2B5EF4-FFF2-40B4-BE49-F238E27FC236}">
                <a16:creationId xmlns:a16="http://schemas.microsoft.com/office/drawing/2014/main" id="{16FDD9C8-326B-40F0-8F1E-7B18052106E5}"/>
              </a:ext>
            </a:extLst>
          </p:cNvPr>
          <p:cNvSpPr/>
          <p:nvPr/>
        </p:nvSpPr>
        <p:spPr>
          <a:xfrm>
            <a:off x="1553725" y="5346945"/>
            <a:ext cx="5910032" cy="541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eaLnBrk="1" fontAlgn="auto" hangingPunct="1">
              <a:spcBef>
                <a:spcPts val="0"/>
              </a:spcBef>
              <a:spcAft>
                <a:spcPts val="0"/>
              </a:spcAft>
              <a:defRPr/>
            </a:pPr>
            <a:endParaRPr lang="en-GB" sz="1050" dirty="0">
              <a:solidFill>
                <a:prstClr val="white"/>
              </a:solidFill>
              <a:latin typeface="Calibri" panose="020F0502020204030204"/>
            </a:endParaRPr>
          </a:p>
          <a:p>
            <a:pPr defTabSz="685800" eaLnBrk="1" fontAlgn="auto" hangingPunct="1">
              <a:spcBef>
                <a:spcPts val="0"/>
              </a:spcBef>
              <a:spcAft>
                <a:spcPts val="0"/>
              </a:spcAft>
              <a:defRPr/>
            </a:pPr>
            <a:r>
              <a:rPr lang="en-GB" sz="1050" dirty="0">
                <a:solidFill>
                  <a:prstClr val="white"/>
                </a:solidFill>
                <a:latin typeface="Calibri" panose="020F0502020204030204"/>
              </a:rPr>
              <a:t>*Number of new cases in the seven days ending on 12th Dec 2020</a:t>
            </a:r>
          </a:p>
          <a:p>
            <a:pPr defTabSz="685800" eaLnBrk="1" fontAlgn="auto" hangingPunct="1">
              <a:spcBef>
                <a:spcPts val="0"/>
              </a:spcBef>
              <a:spcAft>
                <a:spcPts val="0"/>
              </a:spcAft>
              <a:defRPr/>
            </a:pPr>
            <a:r>
              <a:rPr lang="en-GB" sz="1050" dirty="0">
                <a:solidFill>
                  <a:prstClr val="white"/>
                </a:solidFill>
                <a:latin typeface="Calibri" panose="020F0502020204030204"/>
              </a:rPr>
              <a:t>Data source: NHS dashboard- Data available- </a:t>
            </a:r>
            <a:r>
              <a:rPr lang="en-GB" sz="1050" dirty="0">
                <a:solidFill>
                  <a:prstClr val="white"/>
                </a:solidFill>
                <a:latin typeface="Calibri" panose="020F0502020204030204"/>
                <a:hlinkClick r:id="rId2"/>
              </a:rPr>
              <a:t>https://digital.nhs.uk/dashboards/progression-full-width</a:t>
            </a:r>
            <a:endParaRPr lang="en-GB" sz="1050" dirty="0">
              <a:solidFill>
                <a:prstClr val="white"/>
              </a:solidFill>
              <a:latin typeface="Calibri" panose="020F0502020204030204"/>
            </a:endParaRPr>
          </a:p>
          <a:p>
            <a:pPr defTabSz="685800" eaLnBrk="1" fontAlgn="auto" hangingPunct="1">
              <a:spcBef>
                <a:spcPts val="0"/>
              </a:spcBef>
              <a:spcAft>
                <a:spcPts val="0"/>
              </a:spcAft>
              <a:defRPr/>
            </a:pPr>
            <a:r>
              <a:rPr lang="en-GB" sz="1050" dirty="0">
                <a:solidFill>
                  <a:prstClr val="white"/>
                </a:solidFill>
                <a:latin typeface="Calibri" panose="020F0502020204030204"/>
              </a:rPr>
              <a:t>Accessed on 14</a:t>
            </a:r>
            <a:r>
              <a:rPr lang="en-GB" sz="1050" dirty="0" err="1">
                <a:solidFill>
                  <a:prstClr val="white"/>
                </a:solidFill>
                <a:latin typeface="Calibri" panose="020F0502020204030204"/>
              </a:rPr>
              <a:t>th</a:t>
            </a:r>
            <a:r>
              <a:rPr lang="en-GB" sz="1050" dirty="0">
                <a:solidFill>
                  <a:prstClr val="white"/>
                </a:solidFill>
                <a:latin typeface="Calibri" panose="020F0502020204030204"/>
              </a:rPr>
              <a:t> December 2020 at 22:00 pm.</a:t>
            </a:r>
          </a:p>
          <a:p>
            <a:pPr defTabSz="685800" eaLnBrk="1" fontAlgn="auto" hangingPunct="1">
              <a:spcBef>
                <a:spcPts val="0"/>
              </a:spcBef>
              <a:spcAft>
                <a:spcPts val="0"/>
              </a:spcAft>
              <a:defRPr/>
            </a:pPr>
            <a:r>
              <a:rPr lang="en-GB" sz="1050" dirty="0">
                <a:solidFill>
                  <a:prstClr val="white"/>
                </a:solidFill>
                <a:latin typeface="Calibri" panose="020F0502020204030204"/>
              </a:rPr>
              <a:t> </a:t>
            </a:r>
          </a:p>
        </p:txBody>
      </p:sp>
      <p:pic>
        <p:nvPicPr>
          <p:cNvPr id="3" name="Picture 2">
            <a:extLst>
              <a:ext uri="{FF2B5EF4-FFF2-40B4-BE49-F238E27FC236}">
                <a16:creationId xmlns:a16="http://schemas.microsoft.com/office/drawing/2014/main" id="{B2122C89-CD9D-4EB6-8BDF-72CFA74E48A8}"/>
              </a:ext>
            </a:extLst>
          </p:cNvPr>
          <p:cNvPicPr>
            <a:picLocks noChangeAspect="1"/>
          </p:cNvPicPr>
          <p:nvPr/>
        </p:nvPicPr>
        <p:blipFill>
          <a:blip r:embed="rId3"/>
          <a:stretch>
            <a:fillRect/>
          </a:stretch>
        </p:blipFill>
        <p:spPr>
          <a:xfrm>
            <a:off x="851993" y="1721876"/>
            <a:ext cx="7440015" cy="3543137"/>
          </a:xfrm>
          <a:prstGeom prst="rect">
            <a:avLst/>
          </a:prstGeom>
        </p:spPr>
      </p:pic>
    </p:spTree>
    <p:extLst>
      <p:ext uri="{BB962C8B-B14F-4D97-AF65-F5344CB8AC3E}">
        <p14:creationId xmlns:p14="http://schemas.microsoft.com/office/powerpoint/2010/main" val="209007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hlinkClick r:id="rId2"/>
          </p:cNvPr>
          <p:cNvPicPr>
            <a:picLocks noChangeAspect="1"/>
          </p:cNvPicPr>
          <p:nvPr/>
        </p:nvPicPr>
        <p:blipFill rotWithShape="1">
          <a:blip r:embed="rId3"/>
          <a:srcRect l="52064"/>
          <a:stretch/>
        </p:blipFill>
        <p:spPr>
          <a:xfrm>
            <a:off x="4729226" y="1134128"/>
            <a:ext cx="3487600" cy="4150830"/>
          </a:xfrm>
          <a:prstGeom prst="rect">
            <a:avLst/>
          </a:prstGeom>
          <a:noFill/>
        </p:spPr>
      </p:pic>
      <p:pic>
        <p:nvPicPr>
          <p:cNvPr id="2" name="Picture 1">
            <a:extLst>
              <a:ext uri="{FF2B5EF4-FFF2-40B4-BE49-F238E27FC236}">
                <a16:creationId xmlns:a16="http://schemas.microsoft.com/office/drawing/2014/main" id="{D4BD4D15-06DE-4B54-984A-8E9723BBFF08}"/>
              </a:ext>
            </a:extLst>
          </p:cNvPr>
          <p:cNvPicPr>
            <a:picLocks noChangeAspect="1"/>
          </p:cNvPicPr>
          <p:nvPr/>
        </p:nvPicPr>
        <p:blipFill>
          <a:blip r:embed="rId4"/>
          <a:stretch>
            <a:fillRect/>
          </a:stretch>
        </p:blipFill>
        <p:spPr>
          <a:xfrm>
            <a:off x="626166" y="1134128"/>
            <a:ext cx="3788611" cy="41508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4" name="Rectangle 36"/>
          <p:cNvSpPr>
            <a:spLocks noChangeArrowheads="1"/>
          </p:cNvSpPr>
          <p:nvPr/>
        </p:nvSpPr>
        <p:spPr bwMode="auto">
          <a:xfrm>
            <a:off x="8302625" y="5826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Times"/>
              <a:ea typeface="+mn-ea"/>
              <a:cs typeface="+mn-cs"/>
            </a:endParaRPr>
          </a:p>
        </p:txBody>
      </p:sp>
      <p:pic>
        <p:nvPicPr>
          <p:cNvPr id="2085"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8"/>
            <a:ext cx="9144000" cy="6850062"/>
          </a:xfrm>
          <a:prstGeom prst="rect">
            <a:avLst/>
          </a:prstGeom>
          <a:noFill/>
          <a:extLst>
            <a:ext uri="{909E8E84-426E-40DD-AFC4-6F175D3DCCD1}">
              <a14:hiddenFill xmlns:a14="http://schemas.microsoft.com/office/drawing/2010/main">
                <a:solidFill>
                  <a:srgbClr val="FFFFFF"/>
                </a:solidFill>
              </a14:hiddenFill>
            </a:ext>
          </a:extLst>
        </p:spPr>
      </p:pic>
      <p:sp>
        <p:nvSpPr>
          <p:cNvPr id="2086" name="Rectangle 38"/>
          <p:cNvSpPr>
            <a:spLocks noGrp="1" noChangeArrowheads="1"/>
          </p:cNvSpPr>
          <p:nvPr/>
        </p:nvSpPr>
        <p:spPr bwMode="auto">
          <a:xfrm>
            <a:off x="685800" y="1676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5600" b="1" i="0" u="none" strike="noStrike" kern="1200" cap="none" spc="0" normalizeH="0" baseline="0" noProof="0" dirty="0">
                <a:ln>
                  <a:noFill/>
                </a:ln>
                <a:solidFill>
                  <a:srgbClr val="D52B1E"/>
                </a:solidFill>
                <a:effectLst/>
                <a:uLnTx/>
                <a:uFillTx/>
                <a:latin typeface="Arial" charset="0"/>
                <a:ea typeface="+mn-ea"/>
                <a:cs typeface="+mn-cs"/>
              </a:rPr>
              <a:t>Public Health Update</a:t>
            </a:r>
            <a:endParaRPr kumimoji="0" lang="en-US" sz="44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087" name="Rectangle 39"/>
          <p:cNvSpPr>
            <a:spLocks noGrp="1" noChangeArrowheads="1"/>
          </p:cNvSpPr>
          <p:nvPr/>
        </p:nvSpPr>
        <p:spPr bwMode="auto">
          <a:xfrm>
            <a:off x="1371600" y="3124200"/>
            <a:ext cx="6400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rial" charset="0"/>
                <a:ea typeface="+mn-ea"/>
                <a:cs typeface="+mn-cs"/>
              </a:rPr>
              <a:t>Dudu Sher </a:t>
            </a:r>
            <a:r>
              <a:rPr kumimoji="0" lang="en-US" sz="3200" b="1" i="0" u="none" strike="noStrike" kern="1200" cap="none" spc="0" normalizeH="0" baseline="0" noProof="0" dirty="0" err="1">
                <a:ln>
                  <a:noFill/>
                </a:ln>
                <a:solidFill>
                  <a:srgbClr val="000000"/>
                </a:solidFill>
                <a:effectLst/>
                <a:uLnTx/>
                <a:uFillTx/>
                <a:latin typeface="Arial" charset="0"/>
                <a:ea typeface="+mn-ea"/>
                <a:cs typeface="+mn-cs"/>
              </a:rPr>
              <a:t>Arami</a:t>
            </a:r>
            <a:endParaRPr kumimoji="0" lang="en-US" sz="32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rial" charset="0"/>
                <a:ea typeface="+mn-ea"/>
                <a:cs typeface="+mn-cs"/>
              </a:rPr>
              <a:t>Consultant in Public Health</a:t>
            </a:r>
          </a:p>
        </p:txBody>
      </p:sp>
      <p:sp>
        <p:nvSpPr>
          <p:cNvPr id="2089" name="Rectangle 41"/>
          <p:cNvSpPr>
            <a:spLocks noChangeArrowheads="1"/>
          </p:cNvSpPr>
          <p:nvPr/>
        </p:nvSpPr>
        <p:spPr bwMode="auto">
          <a:xfrm>
            <a:off x="152400" y="6184900"/>
            <a:ext cx="243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900" b="1" i="0" u="none" strike="noStrike" kern="1200" cap="none" spc="0" normalizeH="0" baseline="0" noProof="0">
                <a:ln>
                  <a:noFill/>
                </a:ln>
                <a:solidFill>
                  <a:srgbClr val="D52B1E"/>
                </a:solidFill>
                <a:effectLst/>
                <a:uLnTx/>
                <a:uFillTx/>
                <a:latin typeface="Arial" charset="0"/>
                <a:ea typeface="+mn-ea"/>
                <a:cs typeface="+mn-cs"/>
              </a:rPr>
              <a:t>www.enfield.gov.uk</a:t>
            </a:r>
          </a:p>
        </p:txBody>
      </p:sp>
      <p:sp>
        <p:nvSpPr>
          <p:cNvPr id="2090" name="Rectangle 42"/>
          <p:cNvSpPr>
            <a:spLocks noChangeArrowheads="1"/>
          </p:cNvSpPr>
          <p:nvPr/>
        </p:nvSpPr>
        <p:spPr bwMode="auto">
          <a:xfrm>
            <a:off x="3581400" y="5867400"/>
            <a:ext cx="1919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D52B1E"/>
                </a:solidFill>
                <a:effectLst/>
                <a:uLnTx/>
                <a:uFillTx/>
                <a:latin typeface="Arial" charset="0"/>
                <a:ea typeface="+mn-ea"/>
                <a:cs typeface="+mn-cs"/>
              </a:rPr>
              <a:t>Striving for excellence</a:t>
            </a:r>
          </a:p>
        </p:txBody>
      </p:sp>
      <p:pic>
        <p:nvPicPr>
          <p:cNvPr id="2091"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8888" y="6172200"/>
            <a:ext cx="1535112" cy="404813"/>
          </a:xfrm>
          <a:prstGeom prst="rect">
            <a:avLst/>
          </a:prstGeom>
          <a:noFill/>
          <a:extLst>
            <a:ext uri="{909E8E84-426E-40DD-AFC4-6F175D3DCCD1}">
              <a14:hiddenFill xmlns:a14="http://schemas.microsoft.com/office/drawing/2010/main">
                <a:solidFill>
                  <a:srgbClr val="FFFFFF"/>
                </a:solidFill>
              </a14:hiddenFill>
            </a:ext>
          </a:extLst>
        </p:spPr>
      </p:pic>
      <p:pic>
        <p:nvPicPr>
          <p:cNvPr id="2092"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7225" y="5638800"/>
            <a:ext cx="2133600" cy="1176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304800"/>
            <a:ext cx="8153400" cy="1143000"/>
          </a:xfrm>
        </p:spPr>
        <p:txBody>
          <a:bodyPr/>
          <a:lstStyle/>
          <a:p>
            <a:pPr algn="ctr"/>
            <a:r>
              <a:rPr lang="en-GB"/>
              <a:t>UPDATES</a:t>
            </a:r>
            <a:endParaRPr lang="en-GB" dirty="0"/>
          </a:p>
        </p:txBody>
      </p:sp>
      <p:sp>
        <p:nvSpPr>
          <p:cNvPr id="7171" name="Rectangle 3"/>
          <p:cNvSpPr>
            <a:spLocks noGrp="1" noChangeArrowheads="1"/>
          </p:cNvSpPr>
          <p:nvPr>
            <p:ph type="body" idx="1"/>
          </p:nvPr>
        </p:nvSpPr>
        <p:spPr>
          <a:xfrm>
            <a:off x="381000" y="1524000"/>
            <a:ext cx="8153400" cy="4191000"/>
          </a:xfrm>
        </p:spPr>
        <p:txBody>
          <a:bodyPr/>
          <a:lstStyle/>
          <a:p>
            <a:pPr lvl="0"/>
            <a:r>
              <a:rPr lang="en-GB" dirty="0"/>
              <a:t>Change in self isolation guidance 14-10 days</a:t>
            </a:r>
          </a:p>
          <a:p>
            <a:pPr lvl="0"/>
            <a:r>
              <a:rPr lang="en-GB" dirty="0"/>
              <a:t>Testing </a:t>
            </a:r>
          </a:p>
          <a:p>
            <a:pPr lvl="0"/>
            <a:r>
              <a:rPr lang="en-GB" dirty="0"/>
              <a:t>Contact tracing over the holidays</a:t>
            </a:r>
          </a:p>
          <a:p>
            <a:pPr marL="0" lvl="0" indent="0">
              <a:buNone/>
            </a:pPr>
            <a:r>
              <a:rPr lang="en-GB" dirty="0"/>
              <a:t>And non COVID ..…</a:t>
            </a:r>
          </a:p>
          <a:p>
            <a:r>
              <a:rPr lang="en-GB" dirty="0"/>
              <a:t>NCMP</a:t>
            </a:r>
          </a:p>
          <a:p>
            <a:r>
              <a:rPr lang="en-GB" dirty="0"/>
              <a:t>Flu vaccine </a:t>
            </a:r>
          </a:p>
          <a:p>
            <a:r>
              <a:rPr lang="en-GB" dirty="0"/>
              <a:t>E consent for vaccines from 2021</a:t>
            </a:r>
          </a:p>
          <a:p>
            <a:endParaRPr lang="en-GB" dirty="0"/>
          </a:p>
        </p:txBody>
      </p:sp>
    </p:spTree>
  </p:cSld>
  <p:clrMapOvr>
    <a:masterClrMapping/>
  </p:clrMapOvr>
</p:sld>
</file>

<file path=ppt/theme/theme1.xml><?xml version="1.0" encoding="utf-8"?>
<a:theme xmlns:a="http://schemas.openxmlformats.org/drawingml/2006/main" name="Enfield Template">
  <a:themeElements>
    <a:clrScheme name="Enfield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nfield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Enfield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nfield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nfield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nfield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nfield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nfield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nfield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nfield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nfield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nfield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nfield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nfield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nfield Template">
  <a:themeElements>
    <a:clrScheme name="Enfield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nfield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Enfield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nfield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nfield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nfield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nfield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nfield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nfield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nfield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nfield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nfield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nfield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nfield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Enfield Template">
  <a:themeElements>
    <a:clrScheme name="Enfield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nfield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Enfield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nfield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nfield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nfield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nfield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nfield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nfield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nfield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nfield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nfield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nfield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nfield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A2FE7AED4FED42A6326289E9FF5A1F" ma:contentTypeVersion="12" ma:contentTypeDescription="Create a new document." ma:contentTypeScope="" ma:versionID="34782752e0ea414c47b5b3d4640301d0">
  <xsd:schema xmlns:xsd="http://www.w3.org/2001/XMLSchema" xmlns:xs="http://www.w3.org/2001/XMLSchema" xmlns:p="http://schemas.microsoft.com/office/2006/metadata/properties" xmlns:ns3="6649f600-f785-41e7-9ecb-f132ec9254ee" xmlns:ns4="7795bdcd-3134-4ec3-b0a1-16c782ffe0ac" targetNamespace="http://schemas.microsoft.com/office/2006/metadata/properties" ma:root="true" ma:fieldsID="ac9327b0a129ae1674f5f01c6489105a" ns3:_="" ns4:_="">
    <xsd:import namespace="6649f600-f785-41e7-9ecb-f132ec9254ee"/>
    <xsd:import namespace="7795bdcd-3134-4ec3-b0a1-16c782ffe0a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49f600-f785-41e7-9ecb-f132ec9254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95bdcd-3134-4ec3-b0a1-16c782ffe0a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0E09F2-12E4-40E2-AD31-A53328F7A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49f600-f785-41e7-9ecb-f132ec9254ee"/>
    <ds:schemaRef ds:uri="7795bdcd-3134-4ec3-b0a1-16c782ffe0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9F72C2-AE69-4EB0-BA99-5434C7510555}">
  <ds:schemaRefs>
    <ds:schemaRef ds:uri="http://schemas.microsoft.com/sharepoint/v3/contenttype/forms"/>
  </ds:schemaRefs>
</ds:datastoreItem>
</file>

<file path=customXml/itemProps3.xml><?xml version="1.0" encoding="utf-8"?>
<ds:datastoreItem xmlns:ds="http://schemas.openxmlformats.org/officeDocument/2006/customXml" ds:itemID="{5015C30D-321D-47DC-B3FA-098F3BCA5E8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blank</Template>
  <TotalTime>1405</TotalTime>
  <Words>1355</Words>
  <Application>Microsoft Office PowerPoint</Application>
  <PresentationFormat>On-screen Show (4:3)</PresentationFormat>
  <Paragraphs>179</Paragraphs>
  <Slides>18</Slides>
  <Notes>6</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18</vt:i4>
      </vt:variant>
    </vt:vector>
  </HeadingPairs>
  <TitlesOfParts>
    <vt:vector size="32" baseType="lpstr">
      <vt:lpstr>Arial</vt:lpstr>
      <vt:lpstr>Calibri</vt:lpstr>
      <vt:lpstr>Calibri Light</vt:lpstr>
      <vt:lpstr>Helvetica</vt:lpstr>
      <vt:lpstr>Segoe UI</vt:lpstr>
      <vt:lpstr>Segoe UI Light</vt:lpstr>
      <vt:lpstr>Segoe UI Semibold</vt:lpstr>
      <vt:lpstr>Times</vt:lpstr>
      <vt:lpstr>vag</vt:lpstr>
      <vt:lpstr>Enfield Template</vt:lpstr>
      <vt:lpstr>1_Enfield Template</vt:lpstr>
      <vt:lpstr>Office Theme</vt:lpstr>
      <vt:lpstr>2_Enfield Template</vt:lpstr>
      <vt:lpstr>Custom Design</vt:lpstr>
      <vt:lpstr>PowerPoint Presentation</vt:lpstr>
      <vt:lpstr>AGENDA</vt:lpstr>
      <vt:lpstr>PowerPoint Presentation</vt:lpstr>
      <vt:lpstr>PowerPoint Presentation</vt:lpstr>
      <vt:lpstr>PowerPoint Presentation</vt:lpstr>
      <vt:lpstr>Table: Weekly COVID-19 infection rate* between 6th and 12th Dec for selected local authorities/ regions and England</vt:lpstr>
      <vt:lpstr>PowerPoint Presentation</vt:lpstr>
      <vt:lpstr>PowerPoint Presentation</vt:lpstr>
      <vt:lpstr>UPDATES</vt:lpstr>
      <vt:lpstr>Change to self isolation guidance for contacts </vt:lpstr>
      <vt:lpstr>Testing</vt:lpstr>
      <vt:lpstr>Contact tracing over the holidays</vt:lpstr>
      <vt:lpstr>National Childhood Measurement Programme</vt:lpstr>
      <vt:lpstr>Flu vaccine </vt:lpstr>
      <vt:lpstr>E consent</vt:lpstr>
      <vt:lpstr>PowerPoint Presentation</vt:lpstr>
      <vt:lpstr>Provision of Data Protection Service</vt:lpstr>
      <vt:lpstr>THANK YOU !!!</vt:lpstr>
    </vt:vector>
  </TitlesOfParts>
  <Company>뿿</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Nathan</dc:creator>
  <cp:lastModifiedBy>Peter Nathan</cp:lastModifiedBy>
  <cp:revision>1</cp:revision>
  <cp:lastPrinted>2011-01-25T15:11:23Z</cp:lastPrinted>
  <dcterms:created xsi:type="dcterms:W3CDTF">2020-12-14T08:28:13Z</dcterms:created>
  <dcterms:modified xsi:type="dcterms:W3CDTF">2020-12-15T07:53:23Z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M_SecurityClassification">
    <vt:lpwstr>UNCLASSIFIED</vt:lpwstr>
  </property>
  <property fmtid="{D5CDD505-2E9C-101B-9397-08002B2CF9AE}" pid="3" name="PM_Qualifier">
    <vt:lpwstr/>
  </property>
  <property fmtid="{D5CDD505-2E9C-101B-9397-08002B2CF9AE}" pid="4" name="PM_DisplayValueSecClassificationWithQualifier">
    <vt:lpwstr>UNCLASSIFIED</vt:lpwstr>
  </property>
  <property fmtid="{D5CDD505-2E9C-101B-9397-08002B2CF9AE}" pid="5" name="PM_InsertionValue">
    <vt:lpwstr>Classification: UNCLASSIFIED</vt:lpwstr>
  </property>
  <property fmtid="{D5CDD505-2E9C-101B-9397-08002B2CF9AE}" pid="6" name="PM_Originator_Hash_SHA1">
    <vt:lpwstr>CD5BE0D6C20E853F0684852AC34AF174B2D753ED</vt:lpwstr>
  </property>
  <property fmtid="{D5CDD505-2E9C-101B-9397-08002B2CF9AE}" pid="7" name="PM_Hash_Version">
    <vt:lpwstr>2012.2</vt:lpwstr>
  </property>
  <property fmtid="{D5CDD505-2E9C-101B-9397-08002B2CF9AE}" pid="8" name="PM_Hash_Salt">
    <vt:lpwstr>2117AE6AF45399BFE0F273B2BCA542F0</vt:lpwstr>
  </property>
  <property fmtid="{D5CDD505-2E9C-101B-9397-08002B2CF9AE}" pid="9" name="PM_Hash_SHA1">
    <vt:lpwstr>2D58336EAE1515FB91C562A2023C9E172553E4A3</vt:lpwstr>
  </property>
  <property fmtid="{D5CDD505-2E9C-101B-9397-08002B2CF9AE}" pid="10" name="PM_LastInsertion">
    <vt:lpwstr>UNCLASSIFIED</vt:lpwstr>
  </property>
  <property fmtid="{D5CDD505-2E9C-101B-9397-08002B2CF9AE}" pid="11" name="ContentTypeId">
    <vt:lpwstr>0x010100E9A2FE7AED4FED42A6326289E9FF5A1F</vt:lpwstr>
  </property>
</Properties>
</file>