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3"/>
  </p:notesMasterIdLst>
  <p:sldIdLst>
    <p:sldId id="263" r:id="rId2"/>
  </p:sldIdLst>
  <p:sldSz cx="9144000" cy="5143500" type="screen16x9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6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18966" y="0"/>
            <a:ext cx="2921582" cy="493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0A8B068-525C-4F99-8513-F6DC9339D39D}" type="datetime1">
              <a:rPr lang="en-GB"/>
              <a:pPr lvl="0"/>
              <a:t>04/09/2020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377311"/>
            <a:ext cx="2921582" cy="493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18966" y="9377311"/>
            <a:ext cx="2921582" cy="4936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0215D25-EBCC-4C57-B269-615935C1D10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4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542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03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0126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718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785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191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4C0AB16-EC7F-4EF9-8740-86E93FC53544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EB7FD7-788E-47AE-A849-84B1FC929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49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D2E2D1-D62D-4029-9BF7-BF03D1A3D533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9C90AA-6EEE-4527-AB09-F0E44BC30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671297-2D56-442B-A2CB-07BD3175DA60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0A519A-B6B1-4ACB-83DC-DC08D9C54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265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12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B296C83-B6C3-4DA9-905F-E22ED2B8F18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9B55DFF-930B-40EF-8B37-8D7B75B96D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8947" y="55668"/>
            <a:ext cx="1923184" cy="4395603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2033" y="54169"/>
            <a:ext cx="1923184" cy="4395712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7925" y="55668"/>
            <a:ext cx="1923184" cy="4395603"/>
          </a:xfrm>
          <a:prstGeom prst="rect">
            <a:avLst/>
          </a:prstGeom>
          <a:noFill/>
          <a:ln w="25402">
            <a:solidFill>
              <a:srgbClr val="385D8A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85562" y="153509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1</a:t>
            </a:r>
            <a:endParaRPr lang="en-GB" sz="24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99734" y="152880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2</a:t>
            </a:r>
            <a:endParaRPr lang="en-GB" sz="24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27620" y="166146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3</a:t>
            </a:r>
            <a:endParaRPr lang="en-GB" sz="2400" b="0" i="0" u="none" strike="noStrike" kern="1200" cap="none" spc="0" baseline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53699" y="166146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4</a:t>
            </a:r>
            <a:endParaRPr lang="en-GB" sz="24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596336" y="166146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6</a:t>
            </a:r>
            <a:endParaRPr lang="en-GB" sz="2400" b="0" i="0" u="none" strike="noStrike" kern="1200" cap="none" spc="0" baseline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73961" y="166146"/>
            <a:ext cx="690746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6D9F1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Term 5</a:t>
            </a:r>
            <a:endParaRPr lang="en-GB" sz="2400" b="0" i="0" u="none" strike="noStrike" kern="1200" cap="none" spc="0" baseline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1276430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Meeting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16" name="Rounded Rectangle 20"/>
          <p:cNvSpPr/>
          <p:nvPr/>
        </p:nvSpPr>
        <p:spPr>
          <a:xfrm>
            <a:off x="1385562" y="674634"/>
            <a:ext cx="1604917" cy="7449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ABF8F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Ongoing informal monitoring e.g. drop-ins, observations, meetings, work scrutiny.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17" name="Rounded Rectangle 25"/>
          <p:cNvSpPr/>
          <p:nvPr/>
        </p:nvSpPr>
        <p:spPr>
          <a:xfrm>
            <a:off x="2222831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/ assessment Meeting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20" name="Rounded Rectangle 30"/>
          <p:cNvSpPr/>
          <p:nvPr/>
        </p:nvSpPr>
        <p:spPr>
          <a:xfrm>
            <a:off x="1379202" y="2586818"/>
            <a:ext cx="1642673" cy="108587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Formal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observations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of the NQT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s teaching.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Follow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–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up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discussion, providing written feedback against the Teachers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 Standards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21" name="Rounded Rectangle 31"/>
          <p:cNvSpPr/>
          <p:nvPr/>
        </p:nvSpPr>
        <p:spPr>
          <a:xfrm>
            <a:off x="1574975" y="3946123"/>
            <a:ext cx="1181541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8D8D8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1st </a:t>
            </a:r>
            <a:r>
              <a:rPr lang="en-GB" sz="1000" dirty="0" smtClean="0"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  <a:t>Report</a:t>
            </a:r>
            <a:endParaRPr lang="en-GB" sz="24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24" name="Rounded Rectangle 35"/>
          <p:cNvSpPr/>
          <p:nvPr/>
        </p:nvSpPr>
        <p:spPr>
          <a:xfrm>
            <a:off x="4274328" y="3946123"/>
            <a:ext cx="1181541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8D8D8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2</a:t>
            </a:r>
            <a:r>
              <a:rPr lang="en-GB" sz="1000" b="0" i="0" u="none" strike="noStrike" kern="1200" cap="none" spc="0" baseline="3000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nd</a:t>
            </a:r>
            <a:r>
              <a:rPr lang="en-GB" sz="1000" b="0" i="0" u="none" strike="noStrike" kern="1200" cap="none" spc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 Report</a:t>
            </a:r>
            <a:endParaRPr lang="en-GB" sz="1000" b="0" i="0" u="none" strike="noStrike" kern="1200" cap="none" spc="0" baseline="0" dirty="0" smtClean="0">
              <a:solidFill>
                <a:srgbClr val="000000"/>
              </a:solidFill>
              <a:uFillTx/>
              <a:latin typeface="Arial" pitchFamily="34"/>
              <a:ea typeface="Times New Roman" pitchFamily="18"/>
              <a:cs typeface="Arial" pitchFamily="34"/>
            </a:endParaRPr>
          </a:p>
        </p:txBody>
      </p:sp>
      <p:sp>
        <p:nvSpPr>
          <p:cNvPr id="25" name="Rounded Rectangle 36"/>
          <p:cNvSpPr/>
          <p:nvPr/>
        </p:nvSpPr>
        <p:spPr>
          <a:xfrm>
            <a:off x="6904528" y="3946123"/>
            <a:ext cx="1181541" cy="40264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D8D8D8"/>
          </a:solidFill>
          <a:ln w="25402">
            <a:solidFill>
              <a:srgbClr val="C6D9F1"/>
            </a:solidFill>
            <a:prstDash val="solid"/>
            <a:round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3</a:t>
            </a:r>
            <a:r>
              <a:rPr lang="en-GB" sz="1000" b="0" i="0" u="none" strike="noStrike" kern="1200" cap="none" spc="0" baseline="3000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rd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 / Final </a:t>
            </a:r>
            <a:r>
              <a:rPr lang="en-GB" sz="1000" dirty="0" smtClean="0">
                <a:solidFill>
                  <a:srgbClr val="000000"/>
                </a:solidFill>
                <a:latin typeface="Arial" pitchFamily="34"/>
                <a:ea typeface="Times New Roman" pitchFamily="18"/>
                <a:cs typeface="Arial" pitchFamily="34"/>
              </a:rPr>
              <a:t>Report</a:t>
            </a:r>
            <a:endParaRPr lang="en-GB" sz="24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cxnSp>
        <p:nvCxnSpPr>
          <p:cNvPr id="26" name="Straight Connector 33"/>
          <p:cNvCxnSpPr/>
          <p:nvPr/>
        </p:nvCxnSpPr>
        <p:spPr>
          <a:xfrm>
            <a:off x="1251927" y="3795886"/>
            <a:ext cx="7203396" cy="0"/>
          </a:xfrm>
          <a:prstGeom prst="straightConnector1">
            <a:avLst/>
          </a:prstGeom>
          <a:noFill/>
          <a:ln w="38103">
            <a:solidFill>
              <a:srgbClr val="93CDD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33" name="Rounded Rectangle 20"/>
          <p:cNvSpPr/>
          <p:nvPr/>
        </p:nvSpPr>
        <p:spPr>
          <a:xfrm>
            <a:off x="4039528" y="677420"/>
            <a:ext cx="1604917" cy="7449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ABF8F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Ongoing informal monitoring e.g. drop-ins, observations, meetings, work scrutiny.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4" name="Rounded Rectangle 13"/>
          <p:cNvSpPr/>
          <p:nvPr/>
        </p:nvSpPr>
        <p:spPr>
          <a:xfrm>
            <a:off x="3918488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Meeting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5" name="Rounded Rectangle 25"/>
          <p:cNvSpPr/>
          <p:nvPr/>
        </p:nvSpPr>
        <p:spPr>
          <a:xfrm>
            <a:off x="4863885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/ assessment Meeting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6" name="Rounded Rectangle 30"/>
          <p:cNvSpPr/>
          <p:nvPr/>
        </p:nvSpPr>
        <p:spPr>
          <a:xfrm>
            <a:off x="4020649" y="2586818"/>
            <a:ext cx="1642673" cy="108587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Formal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observations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of the NQT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s teaching.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Follow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–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up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discussion, providing written feedback against the Teachers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 Standards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7" name="Rounded Rectangle 30"/>
          <p:cNvSpPr/>
          <p:nvPr/>
        </p:nvSpPr>
        <p:spPr>
          <a:xfrm>
            <a:off x="6673961" y="2586818"/>
            <a:ext cx="1642673" cy="108587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92D050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Formal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observations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of the NQT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s teaching. 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Follow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–</a:t>
            </a:r>
            <a:r>
              <a:rPr lang="en-GB" sz="9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up 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discussion, providing written feedback against the Teachers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ea typeface="Times New Roman" pitchFamily="18"/>
                <a:cs typeface="Arial" pitchFamily="34"/>
              </a:rPr>
              <a:t>’</a:t>
            </a: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 Standards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8" name="Rounded Rectangle 13"/>
          <p:cNvSpPr/>
          <p:nvPr/>
        </p:nvSpPr>
        <p:spPr>
          <a:xfrm>
            <a:off x="6564829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Meeting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39" name="Rounded Rectangle 25"/>
          <p:cNvSpPr/>
          <p:nvPr/>
        </p:nvSpPr>
        <p:spPr>
          <a:xfrm>
            <a:off x="7487204" y="1563638"/>
            <a:ext cx="909009" cy="8783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CCC0D9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Progress Review / assessment Meeting</a:t>
            </a:r>
            <a:endParaRPr lang="en-GB" sz="9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  <p:sp>
        <p:nvSpPr>
          <p:cNvPr id="40" name="Rounded Rectangle 20"/>
          <p:cNvSpPr/>
          <p:nvPr/>
        </p:nvSpPr>
        <p:spPr>
          <a:xfrm>
            <a:off x="6671379" y="677420"/>
            <a:ext cx="1604917" cy="7449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ABF8F"/>
          </a:solidFill>
          <a:ln>
            <a:noFill/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Ongoing informal monitoring e.g. drop-ins, observations, meetings, work scrutiny.</a:t>
            </a:r>
            <a:endParaRPr lang="en-GB" sz="3600" b="0" i="0" u="none" strike="noStrike" kern="1200" cap="none" spc="0" baseline="0" dirty="0">
              <a:solidFill>
                <a:srgbClr val="0A387A"/>
              </a:solidFill>
              <a:uFillTx/>
              <a:latin typeface="Times New Roman" pitchFamily="18"/>
              <a:ea typeface="Geneva"/>
              <a:cs typeface="Gene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140</Words>
  <Application>Microsoft Office PowerPoint</Application>
  <PresentationFormat>On-screen Show 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NQT Induction Tutor</dc:title>
  <dc:creator>HOLT, Carol</dc:creator>
  <cp:lastModifiedBy>GABB, Sarah</cp:lastModifiedBy>
  <cp:revision>58</cp:revision>
  <cp:lastPrinted>2019-09-23T15:04:11Z</cp:lastPrinted>
  <dcterms:created xsi:type="dcterms:W3CDTF">2018-07-19T14:09:38Z</dcterms:created>
  <dcterms:modified xsi:type="dcterms:W3CDTF">2020-09-04T09:00:19Z</dcterms:modified>
</cp:coreProperties>
</file>