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1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1AC"/>
    <a:srgbClr val="5FB7A1"/>
    <a:srgbClr val="8CB74C"/>
    <a:srgbClr val="2F8ECD"/>
    <a:srgbClr val="A5A5A5"/>
    <a:srgbClr val="E29A18"/>
    <a:srgbClr val="F8E4C0"/>
    <a:srgbClr val="ECB348"/>
    <a:srgbClr val="8EB4E3"/>
    <a:srgbClr val="E45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6" y="4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58EB8-C0C3-4F0F-9298-395EE387A69F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020B-A676-426A-B7EA-C631FC907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0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41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t="7667" r="17299" b="1845"/>
          <a:stretch/>
        </p:blipFill>
        <p:spPr bwMode="auto">
          <a:xfrm>
            <a:off x="0" y="-1"/>
            <a:ext cx="301393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r="3625" b="30911"/>
          <a:stretch/>
        </p:blipFill>
        <p:spPr bwMode="auto">
          <a:xfrm>
            <a:off x="1" y="1268760"/>
            <a:ext cx="9906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4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8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4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4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1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423150" y="6524625"/>
            <a:ext cx="2311400" cy="222250"/>
          </a:xfrm>
        </p:spPr>
        <p:txBody>
          <a:bodyPr/>
          <a:lstStyle>
            <a:lvl1pPr>
              <a:defRPr sz="100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54C7EC-0EE4-41B0-B3C6-E0DE0DC93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9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22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1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7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7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9" y="273066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3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8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ADBF-465B-4BBA-A50A-2B8D63DF8F0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5731-C115-48F3-92B9-4C9E7E5415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9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199" y="228600"/>
            <a:ext cx="9184801" cy="533400"/>
          </a:xfrm>
          <a:prstGeom prst="rect">
            <a:avLst/>
          </a:prstGeom>
          <a:solidFill>
            <a:srgbClr val="2F8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Making Social Care Work – update October 2019 </a:t>
            </a:r>
            <a:endParaRPr lang="en-GB" sz="2400" b="1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198" y="980728"/>
            <a:ext cx="5188866" cy="288000"/>
          </a:xfrm>
          <a:prstGeom prst="rect">
            <a:avLst/>
          </a:prstGeom>
          <a:solidFill>
            <a:srgbClr val="308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Progress &amp; Key Achievements over the past quarter</a:t>
            </a:r>
            <a:endParaRPr lang="en-GB" sz="1100" b="1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3080" y="980728"/>
            <a:ext cx="3851920" cy="288000"/>
          </a:xfrm>
          <a:prstGeom prst="rect">
            <a:avLst/>
          </a:prstGeom>
          <a:solidFill>
            <a:srgbClr val="308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Steps</a:t>
            </a:r>
            <a:endParaRPr lang="en-GB" sz="1100" b="1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836" y="1332303"/>
            <a:ext cx="5188866" cy="33208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sessions  session held – representation from a wide range of  stakeholders including carers, service users , politicians , practitioners and  community and voluntary sector organisations 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has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reviewed  where adult social care is now , what  needs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stay and what to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change. This has informed prioritisation of what  provision should be like in the future  and this vision is now being expanded 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 has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 given to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needed to help promote independence and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wellbeing – priorities identified include support to carers, access to a wider range of accommodation , rehabilitation and reablement and Life skills.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on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hat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good social work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highlighted the importance of  the concepts of a strengths based approach  and a keenness to have it implemented. However concern was raised about the language , jargon and descriptors used by all practitioners  and that this causes a  sense of a "power imbalance.” Proposal to focus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‘Consumer Voice’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see people as individuals . Wanting practitioners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“be curious” and 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make attributions based on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own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perceptions / values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Recommendations include moving to a 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‘wellbeing’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a care system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consider wider use of  family group conference and restorative practice approaches. 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 work on how success is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 -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metrics – e.g. number of residential care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placements; system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pathway audits e.g. did we do the best thing at the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in accordance with agreed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protocols? ; Practice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system, locality audits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independent verification e.g. better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Health watch ‘Trip Advisor’ style ratings ;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client groups / forums to provide feedback ‘participation council’.</a:t>
            </a:r>
            <a:endParaRPr lang="en-GB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8959" y="1268730"/>
            <a:ext cx="3851920" cy="34964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to be held on improving communications as this has been identified as a key problem by majority of stakeholders.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aligned with the Customer Experience project in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Adults improvement programme</a:t>
            </a:r>
            <a:endParaRPr lang="en-GB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 outline of strategy, collating all information and experiences shared so far, to be shared with the Board in November . Focus to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on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Prevention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early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intervention, Maximise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 and promote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independence, Improve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of life to people with care and support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and  Provide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and control for people who have care and support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Wider consultation will be undertaken once draft is available. This will be with stakeholder groups and with next ASC staff conference to reach as many staff as possible.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work on embedding a strengths based approach that those experiencing the services can be active participants  in. This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via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Personalised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 and Support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workstream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reporting into the Adult Social care 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rogramme Board 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sessions will be to consider 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features of the workforce needed to deliver the outcomes,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the quality and outcomes be measured and 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providers of the future?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GB" sz="900" b="1" dirty="0">
                <a:solidFill>
                  <a:srgbClr val="FFFFFF"/>
                </a:solidFill>
                <a:latin typeface="Calibri"/>
              </a:rPr>
              <a:t>Making the strategy  a reality</a:t>
            </a:r>
            <a:endParaRPr lang="en-GB" sz="1000" dirty="0"/>
          </a:p>
          <a:p>
            <a:pPr fontAlgn="t"/>
            <a:r>
              <a:rPr lang="en-GB" sz="900" b="1" dirty="0">
                <a:solidFill>
                  <a:srgbClr val="FFFFFF"/>
                </a:solidFill>
                <a:latin typeface="Calibri"/>
              </a:rPr>
              <a:t>What are the features of the workforce needed to deliver the outcomes?  </a:t>
            </a:r>
            <a:endParaRPr lang="en-GB" sz="1000" dirty="0"/>
          </a:p>
          <a:p>
            <a:pPr fontAlgn="t"/>
            <a:r>
              <a:rPr lang="en-GB" sz="900" b="1" dirty="0">
                <a:solidFill>
                  <a:srgbClr val="FFFFFF"/>
                </a:solidFill>
                <a:latin typeface="Calibri"/>
              </a:rPr>
              <a:t>Communication – how is the vision shared? </a:t>
            </a:r>
            <a:endParaRPr lang="en-GB" sz="1000" dirty="0"/>
          </a:p>
          <a:p>
            <a:pPr fontAlgn="t"/>
            <a:r>
              <a:rPr lang="en-GB" sz="900" b="1" dirty="0">
                <a:solidFill>
                  <a:srgbClr val="FFFFFF"/>
                </a:solidFill>
                <a:latin typeface="Calibri"/>
              </a:rPr>
              <a:t>How will the quality and outcomes be measured</a:t>
            </a:r>
            <a:endParaRPr lang="en-GB" sz="1000" dirty="0"/>
          </a:p>
          <a:p>
            <a:pPr fontAlgn="t"/>
            <a:r>
              <a:rPr lang="en-GB" sz="900" dirty="0" smtClean="0">
                <a:solidFill>
                  <a:srgbClr val="000000"/>
                </a:solidFill>
                <a:latin typeface="Calibri"/>
              </a:rPr>
              <a:t>What</a:t>
            </a: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auto">
          <a:xfrm>
            <a:off x="7847218" y="6597650"/>
            <a:ext cx="205878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24391DB-5131-4D70-86E3-44369F62EC64}" type="slidenum">
              <a:rPr lang="en-GB" altLang="en-US" sz="7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GB" altLang="en-US" sz="7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198" y="5661251"/>
            <a:ext cx="5188866" cy="936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Timescales to develop a fully co-produced strategy and how this aligns with Adult Social Care transformation work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impact of any legislative changes , such </a:t>
            </a:r>
            <a:r>
              <a:rPr lang="en-GB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Adult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care green paper </a:t>
            </a: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fatigue within SCC staff and partner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organisations so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changes </a:t>
            </a:r>
            <a:r>
              <a:rPr lang="en-GB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not </a:t>
            </a:r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achieved or embedded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7096" y="5568004"/>
            <a:ext cx="3851920" cy="936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0198" y="5280002"/>
            <a:ext cx="5188866" cy="288000"/>
          </a:xfrm>
          <a:prstGeom prst="rect">
            <a:avLst/>
          </a:prstGeom>
          <a:solidFill>
            <a:srgbClr val="308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Key Risks</a:t>
            </a:r>
            <a:endParaRPr lang="en-GB" sz="1100" b="1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3080" y="5280002"/>
            <a:ext cx="3851920" cy="288000"/>
          </a:xfrm>
          <a:prstGeom prst="rect">
            <a:avLst/>
          </a:prstGeom>
          <a:solidFill>
            <a:srgbClr val="308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Decisions needed from the Oversight  Board</a:t>
            </a:r>
            <a:endParaRPr lang="en-GB" sz="1100" b="1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608</Words>
  <Application>Microsoft Office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 Semibold</vt:lpstr>
      <vt:lpstr>Wingdings</vt:lpstr>
      <vt:lpstr>1_Office Theme</vt:lpstr>
      <vt:lpstr>PowerPoint Presentation</vt:lpstr>
    </vt:vector>
  </TitlesOfParts>
  <Company>NHS South West Commissioning Support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Southampton City Council</dc:creator>
  <cp:lastModifiedBy>Owen, David</cp:lastModifiedBy>
  <cp:revision>90</cp:revision>
  <dcterms:created xsi:type="dcterms:W3CDTF">2019-07-17T09:46:55Z</dcterms:created>
  <dcterms:modified xsi:type="dcterms:W3CDTF">2019-10-22T07:49:42Z</dcterms:modified>
</cp:coreProperties>
</file>