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022E-D41D-4BBD-BDB1-2E004D7997C6}" type="datetimeFigureOut">
              <a:rPr lang="en-GB" smtClean="0"/>
              <a:pPr/>
              <a:t>23/07/2020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ACC03-99F5-4270-BF0C-25EB8AAB06F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ACC03-99F5-4270-BF0C-25EB8AAB06FF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3C6381-7B83-484D-821F-93AA923FADE9}" type="datetimeFigureOut">
              <a:rPr lang="en-GB" smtClean="0"/>
              <a:pPr/>
              <a:t>23/07/2020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7A867F-BF75-4AA0-A6EB-C8B36585F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3C6381-7B83-484D-821F-93AA923FADE9}" type="datetimeFigureOut">
              <a:rPr lang="en-GB" smtClean="0"/>
              <a:pPr/>
              <a:t>23/07/2020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7A867F-BF75-4AA0-A6EB-C8B36585F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3C6381-7B83-484D-821F-93AA923FADE9}" type="datetimeFigureOut">
              <a:rPr lang="en-GB" smtClean="0"/>
              <a:pPr/>
              <a:t>23/07/2020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7A867F-BF75-4AA0-A6EB-C8B36585F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3C6381-7B83-484D-821F-93AA923FADE9}" type="datetimeFigureOut">
              <a:rPr lang="en-GB" smtClean="0"/>
              <a:pPr/>
              <a:t>23/07/2020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7A867F-BF75-4AA0-A6EB-C8B36585FE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3C6381-7B83-484D-821F-93AA923FADE9}" type="datetimeFigureOut">
              <a:rPr lang="en-GB" smtClean="0"/>
              <a:pPr/>
              <a:t>23/07/2020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7A867F-BF75-4AA0-A6EB-C8B36585FE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3C6381-7B83-484D-821F-93AA923FADE9}" type="datetimeFigureOut">
              <a:rPr lang="en-GB" smtClean="0"/>
              <a:pPr/>
              <a:t>23/07/2020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7A867F-BF75-4AA0-A6EB-C8B36585FE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3C6381-7B83-484D-821F-93AA923FADE9}" type="datetimeFigureOut">
              <a:rPr lang="en-GB" smtClean="0"/>
              <a:pPr/>
              <a:t>23/07/2020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7A867F-BF75-4AA0-A6EB-C8B36585F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3C6381-7B83-484D-821F-93AA923FADE9}" type="datetimeFigureOut">
              <a:rPr lang="en-GB" smtClean="0"/>
              <a:pPr/>
              <a:t>23/07/2020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7A867F-BF75-4AA0-A6EB-C8B36585FE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3C6381-7B83-484D-821F-93AA923FADE9}" type="datetimeFigureOut">
              <a:rPr lang="en-GB" smtClean="0"/>
              <a:pPr/>
              <a:t>23/07/2020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7A867F-BF75-4AA0-A6EB-C8B36585F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63C6381-7B83-484D-821F-93AA923FADE9}" type="datetimeFigureOut">
              <a:rPr lang="en-GB" smtClean="0"/>
              <a:pPr/>
              <a:t>23/07/2020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7A867F-BF75-4AA0-A6EB-C8B36585F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3C6381-7B83-484D-821F-93AA923FADE9}" type="datetimeFigureOut">
              <a:rPr lang="en-GB" smtClean="0"/>
              <a:pPr/>
              <a:t>23/07/2020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7A867F-BF75-4AA0-A6EB-C8B36585FE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63C6381-7B83-484D-821F-93AA923FADE9}" type="datetimeFigureOut">
              <a:rPr lang="en-GB" smtClean="0"/>
              <a:pPr/>
              <a:t>23/07/2020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67A867F-BF75-4AA0-A6EB-C8B36585F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FY1 Induction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Manveer Rahi, FY1</a:t>
            </a:r>
          </a:p>
          <a:p>
            <a:r>
              <a:rPr lang="en-GB" sz="2400" dirty="0" smtClean="0"/>
              <a:t>Manveer.rahi@nhslothian.scot.nhs.uk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Welcome!</a:t>
            </a:r>
            <a:endParaRPr lang="en-GB" dirty="0"/>
          </a:p>
        </p:txBody>
      </p:sp>
      <p:pic>
        <p:nvPicPr>
          <p:cNvPr id="1028" name="Picture 4" descr="Engraving from 'Old and New Edinburgh' - Edinburgh Royal Infirm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12776"/>
            <a:ext cx="3635896" cy="2584895"/>
          </a:xfrm>
          <a:prstGeom prst="rect">
            <a:avLst/>
          </a:prstGeom>
          <a:noFill/>
        </p:spPr>
      </p:pic>
      <p:pic>
        <p:nvPicPr>
          <p:cNvPr id="1026" name="Picture 2" descr="McAlpine bags Edinburgh old Royal Infirmary enabling works ..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3212976"/>
            <a:ext cx="3954801" cy="2728813"/>
          </a:xfrm>
          <a:prstGeom prst="rect">
            <a:avLst/>
          </a:prstGeom>
          <a:noFill/>
        </p:spPr>
      </p:pic>
      <p:sp>
        <p:nvSpPr>
          <p:cNvPr id="1030" name="AutoShape 6" descr="Projects - Morrison Constru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2" name="AutoShape 8" descr="Projects - Morrison Constru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4" name="Picture 10" descr="Projects - Morrison Constructi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5135168"/>
            <a:ext cx="3851920" cy="1722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MED is focused on </a:t>
            </a:r>
            <a:r>
              <a:rPr lang="en-GB" u="sng" dirty="0" smtClean="0"/>
              <a:t>YOUR</a:t>
            </a:r>
            <a:r>
              <a:rPr lang="en-GB" dirty="0" smtClean="0"/>
              <a:t> education, training and wellbeing</a:t>
            </a:r>
          </a:p>
          <a:p>
            <a:pPr>
              <a:buNone/>
            </a:pPr>
            <a:endParaRPr lang="en-GB" u="sng" dirty="0"/>
          </a:p>
          <a:p>
            <a:pPr>
              <a:buNone/>
            </a:pPr>
            <a:r>
              <a:rPr lang="en-GB" dirty="0" smtClean="0"/>
              <a:t>FY1 representatives</a:t>
            </a:r>
          </a:p>
          <a:p>
            <a:r>
              <a:rPr lang="en-GB" dirty="0" smtClean="0"/>
              <a:t>Opportunities to shape training in Lothian</a:t>
            </a:r>
          </a:p>
          <a:p>
            <a:r>
              <a:rPr lang="en-GB" dirty="0" smtClean="0"/>
              <a:t>Listen to and represent ~200 doctors across SE Scotland</a:t>
            </a:r>
          </a:p>
          <a:p>
            <a:r>
              <a:rPr lang="en-GB" dirty="0" smtClean="0"/>
              <a:t>Engage senior management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 &amp; FY1 Reps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dirty="0" smtClean="0"/>
              <a:t>Research is everywhere!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in Edinburgh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7087" t="12600" r="35032" b="18101"/>
          <a:stretch>
            <a:fillRect/>
          </a:stretch>
        </p:blipFill>
        <p:spPr bwMode="auto">
          <a:xfrm>
            <a:off x="5220072" y="2132856"/>
            <a:ext cx="352839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1988840"/>
            <a:ext cx="4248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Tips: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Engage with local registrars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Search the University of Edinburgh academic profiles page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Find an area of interest or methodology e.g. Speciality; systematic review/data work etc.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Audits and QI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dirty="0" smtClean="0"/>
              <a:t>Listen to your instinct, if it doesn’t feel right ask why and what can be done about it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dirty="0" smtClean="0"/>
              <a:t>Plug into existing audits</a:t>
            </a:r>
            <a:endParaRPr lang="en-GB" dirty="0"/>
          </a:p>
        </p:txBody>
      </p:sp>
      <p:sp>
        <p:nvSpPr>
          <p:cNvPr id="6" name="Up Arrow 5"/>
          <p:cNvSpPr/>
          <p:nvPr/>
        </p:nvSpPr>
        <p:spPr>
          <a:xfrm rot="6136817">
            <a:off x="4513248" y="2463145"/>
            <a:ext cx="245008" cy="16182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l="28344" t="6601" r="36749" b="30400"/>
          <a:stretch>
            <a:fillRect/>
          </a:stretch>
        </p:blipFill>
        <p:spPr bwMode="auto">
          <a:xfrm>
            <a:off x="5724128" y="4738076"/>
            <a:ext cx="2088232" cy="211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Up Arrow 7"/>
          <p:cNvSpPr/>
          <p:nvPr/>
        </p:nvSpPr>
        <p:spPr>
          <a:xfrm rot="8054109">
            <a:off x="4804916" y="3887593"/>
            <a:ext cx="351237" cy="2085386"/>
          </a:xfrm>
          <a:prstGeom prst="upArrow">
            <a:avLst>
              <a:gd name="adj1" fmla="val 566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Listen and ask questions</a:t>
            </a:r>
          </a:p>
          <a:p>
            <a:pPr marL="914400" lvl="1" indent="-514350"/>
            <a:r>
              <a:rPr lang="en-GB" dirty="0" smtClean="0"/>
              <a:t>FY1 is all about experiential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Ask for help	</a:t>
            </a:r>
          </a:p>
          <a:p>
            <a:pPr marL="914400" lvl="1" indent="-514350"/>
            <a:r>
              <a:rPr lang="en-GB" dirty="0" smtClean="0"/>
              <a:t>Everyone will help you, no matter how small the task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Don’t forget to care about yourself too</a:t>
            </a:r>
          </a:p>
          <a:p>
            <a:pPr marL="914400" lvl="1" indent="-514350"/>
            <a:r>
              <a:rPr lang="en-GB" dirty="0" smtClean="0"/>
              <a:t>Don’t take mistakes personally</a:t>
            </a:r>
          </a:p>
          <a:p>
            <a:pPr marL="914400" lvl="1" indent="-514350"/>
            <a:r>
              <a:rPr lang="en-GB" dirty="0" smtClean="0"/>
              <a:t>Recognise if you are getting stressed/burning out</a:t>
            </a:r>
          </a:p>
          <a:p>
            <a:pPr marL="914400" lvl="1" indent="-514350"/>
            <a:r>
              <a:rPr lang="en-GB" dirty="0" smtClean="0"/>
              <a:t>Support each other</a:t>
            </a:r>
          </a:p>
          <a:p>
            <a:pPr marL="914400" lvl="1" indent="-514350"/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Tips for FY1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luck!</a:t>
            </a:r>
            <a:endParaRPr lang="en-GB" dirty="0"/>
          </a:p>
        </p:txBody>
      </p:sp>
      <p:pic>
        <p:nvPicPr>
          <p:cNvPr id="8196" name="Picture 4" descr="Good Luck to all of our Fleet Feet... - Fleet Feet Schererville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628800"/>
            <a:ext cx="4806716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Discuss: MED FY1 representative, research, AFP</a:t>
            </a:r>
          </a:p>
          <a:p>
            <a:pPr algn="ctr">
              <a:buNone/>
            </a:pPr>
            <a:endParaRPr lang="en-GB" i="1" dirty="0" smtClean="0"/>
          </a:p>
          <a:p>
            <a:pPr algn="ctr">
              <a:buNone/>
            </a:pPr>
            <a:endParaRPr lang="en-GB" i="1" dirty="0" smtClean="0"/>
          </a:p>
          <a:p>
            <a:pPr algn="ctr">
              <a:buNone/>
            </a:pPr>
            <a:endParaRPr lang="en-GB" i="1" dirty="0" smtClean="0"/>
          </a:p>
          <a:p>
            <a:pPr algn="ctr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Manveer.rahi@nhslothian.scot.nhs.uk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 details	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719C8ED5F8A74F95E485453E0CD706" ma:contentTypeVersion="0" ma:contentTypeDescription="Create a new document." ma:contentTypeScope="" ma:versionID="cf5f6a9d4c49b0165a63c423b71327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5c203bdde0463ebeb675de732ace9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6823BD-8C29-40F9-8CCA-6CC6788E4F1F}"/>
</file>

<file path=customXml/itemProps2.xml><?xml version="1.0" encoding="utf-8"?>
<ds:datastoreItem xmlns:ds="http://schemas.openxmlformats.org/officeDocument/2006/customXml" ds:itemID="{945A6927-2007-4029-A870-0D8FF66A64E4}"/>
</file>

<file path=customXml/itemProps3.xml><?xml version="1.0" encoding="utf-8"?>
<ds:datastoreItem xmlns:ds="http://schemas.openxmlformats.org/officeDocument/2006/customXml" ds:itemID="{E16729C1-64A2-462F-9124-C662C3785173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</TotalTime>
  <Words>139</Words>
  <Application>Microsoft Office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FY1 Induction</vt:lpstr>
      <vt:lpstr>Welcome!</vt:lpstr>
      <vt:lpstr>MED &amp; FY1 Reps</vt:lpstr>
      <vt:lpstr>Research in Edinburgh</vt:lpstr>
      <vt:lpstr>Tips for FY1</vt:lpstr>
      <vt:lpstr>Good luck!</vt:lpstr>
      <vt:lpstr>Contact details </vt:lpstr>
    </vt:vector>
  </TitlesOfParts>
  <Company>NHS Lothian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FY1 Induction</dc:title>
  <dc:creator>Manveer Rahi</dc:creator>
  <cp:lastModifiedBy>Jane McCrindle</cp:lastModifiedBy>
  <cp:revision>8</cp:revision>
  <dcterms:created xsi:type="dcterms:W3CDTF">2020-07-23T09:56:43Z</dcterms:created>
  <dcterms:modified xsi:type="dcterms:W3CDTF">2020-07-23T14:45:11Z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0x01010013719C8ED5F8A74F95E485453E0CD706</vt:lpwstr>
  </property>
</Properties>
</file>