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Input and while Loops </a:t>
            </a:r>
            <a:r>
              <a:rPr lang="en-US" sz="2400" i="1"/>
              <a:t>page 125</a:t>
            </a:r>
            <a:endParaRPr lang="en-US" sz="2400" i="1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76020" y="2896235"/>
            <a:ext cx="4505325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600835"/>
            <a:ext cx="4572000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5403215"/>
            <a:ext cx="11536045" cy="1348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function calls with keyword arguments and defaults </a:t>
            </a:r>
            <a:r>
              <a:rPr lang="en-US" sz="2665" i="1"/>
              <a:t>page 135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91970" y="1825625"/>
            <a:ext cx="327342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3555" y="1285240"/>
            <a:ext cx="407670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60" y="2794000"/>
            <a:ext cx="4152900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670" y="3836035"/>
            <a:ext cx="4076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660" y="4792345"/>
            <a:ext cx="4095750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585" y="5862955"/>
            <a:ext cx="41148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unmatched arguments and error handling </a:t>
            </a:r>
            <a:r>
              <a:rPr lang="en-US" sz="2400" i="1"/>
              <a:t>page 136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18285" y="1825625"/>
            <a:ext cx="3820160" cy="43516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functions with defaults and return values </a:t>
            </a:r>
            <a:r>
              <a:rPr lang="en-US" sz="2400" i="1"/>
              <a:t>page 137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65860" y="1825625"/>
            <a:ext cx="4525645" cy="43516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optional arguments with default values </a:t>
            </a:r>
            <a:r>
              <a:rPr lang="en-US" sz="2665" i="1"/>
              <a:t>page 138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33855" y="1825625"/>
            <a:ext cx="358965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2540" y="3960495"/>
            <a:ext cx="48196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40" y="1825625"/>
            <a:ext cx="3276600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optional arguments and returning dictionaries </a:t>
            </a:r>
            <a:r>
              <a:rPr lang="en-US" sz="2400" i="1"/>
              <a:t>page 139 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82115" y="1825625"/>
            <a:ext cx="349250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9710" y="1448435"/>
            <a:ext cx="3041015" cy="2696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50" y="4325620"/>
            <a:ext cx="3314700" cy="2044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optional arguments, dictionaries, and loops with functions </a:t>
            </a:r>
            <a:r>
              <a:rPr lang="en-US" sz="2665" i="1"/>
              <a:t>page 140</a:t>
            </a:r>
            <a:r>
              <a:rPr lang="en-US"/>
              <a:t>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64030" y="1825625"/>
            <a:ext cx="332930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0435" y="4239895"/>
            <a:ext cx="2787015" cy="1099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30" y="5513070"/>
            <a:ext cx="2674620" cy="469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830" y="3237865"/>
            <a:ext cx="3359785" cy="828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adding quit conditions with loops and functions </a:t>
            </a:r>
            <a:r>
              <a:rPr lang="en-US" sz="2665" i="1"/>
              <a:t>page 141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4570" y="2096135"/>
            <a:ext cx="4848225" cy="3810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2575" y="1691005"/>
            <a:ext cx="2905125" cy="1256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5" y="3581400"/>
            <a:ext cx="2952750" cy="2988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 enhancements with lists </a:t>
            </a:r>
            <a:r>
              <a:rPr lang="en-US" sz="2400" i="1"/>
              <a:t>page 142</a:t>
            </a:r>
            <a:r>
              <a:rPr lang="en-US"/>
              <a:t>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4955" y="1496060"/>
            <a:ext cx="364617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3810" y="1821180"/>
            <a:ext cx="331978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10" y="3040380"/>
            <a:ext cx="3249295" cy="2204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3110"/>
          </a:xfrm>
        </p:spPr>
        <p:txBody>
          <a:bodyPr>
            <a:normAutofit fontScale="90000"/>
          </a:bodyPr>
          <a:p>
            <a:r>
              <a:rPr lang="en-US"/>
              <a:t>modifying lists inside functions </a:t>
            </a:r>
            <a:r>
              <a:rPr lang="en-US" sz="2400" i="1"/>
              <a:t>page 143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5120" y="782955"/>
            <a:ext cx="3745865" cy="607441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8040" y="906780"/>
            <a:ext cx="4243705" cy="1437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90" y="2465705"/>
            <a:ext cx="3754755" cy="2298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975" y="4885690"/>
            <a:ext cx="3620770" cy="1797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955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refactoring code with functions for improved organization </a:t>
            </a:r>
            <a:r>
              <a:rPr lang="en-US" sz="2665" i="1"/>
              <a:t>page 144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6255" y="1305560"/>
            <a:ext cx="3759835" cy="55524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7270" y="1864995"/>
            <a:ext cx="4549775" cy="1203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35" y="3787775"/>
            <a:ext cx="4893945" cy="1983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while loop with if conditional </a:t>
            </a:r>
            <a:r>
              <a:rPr lang="en-US" sz="2400" i="1"/>
              <a:t>page 126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62725" y="3228340"/>
            <a:ext cx="440055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0755" y="1463040"/>
            <a:ext cx="4323715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42660"/>
            <a:ext cx="10896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functions, modifying lists, and preventing modifications </a:t>
            </a:r>
            <a:r>
              <a:rPr lang="en-US" sz="2665" i="1"/>
              <a:t>page 145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8145" y="1787525"/>
            <a:ext cx="3601085" cy="50704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function enhancements: lists and argument handling </a:t>
            </a:r>
            <a:r>
              <a:rPr lang="en-US" sz="2665" i="1"/>
              <a:t>page 146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50035" y="1825625"/>
            <a:ext cx="3757295" cy="435165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4165" y="2769870"/>
            <a:ext cx="5222240" cy="1318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arbitrary arguments with functions </a:t>
            </a:r>
            <a:r>
              <a:rPr lang="en-US" sz="2400" i="1"/>
              <a:t>page 147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31620" y="1825625"/>
            <a:ext cx="379349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8975" y="2947035"/>
            <a:ext cx="5456555" cy="1551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5160"/>
          </a:xfrm>
        </p:spPr>
        <p:txBody>
          <a:bodyPr>
            <a:normAutofit fontScale="90000"/>
          </a:bodyPr>
          <a:p>
            <a:r>
              <a:rPr lang="en-US" sz="4000"/>
              <a:t>arbitrary keyword arguments with functions </a:t>
            </a:r>
            <a:r>
              <a:rPr lang="en-US" sz="2400" i="1"/>
              <a:t>page 148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8605" y="747395"/>
            <a:ext cx="4721860" cy="59709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1845" y="2816225"/>
            <a:ext cx="5029200" cy="2061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 argument types </a:t>
            </a:r>
            <a:r>
              <a:rPr lang="en-US" sz="2400" i="1"/>
              <a:t>page 149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3990" y="1485900"/>
            <a:ext cx="4711065" cy="53721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0640" y="3955415"/>
            <a:ext cx="3025140" cy="1576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75" y="5733415"/>
            <a:ext cx="3198495" cy="789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365" y="1485900"/>
            <a:ext cx="3253105" cy="127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05" y="3237865"/>
            <a:ext cx="2817495" cy="465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0" y="3955415"/>
            <a:ext cx="3646170" cy="1246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8365" y="5454015"/>
            <a:ext cx="3225800" cy="5695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365" y="6219825"/>
            <a:ext cx="3291840" cy="303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2185" y="1912620"/>
            <a:ext cx="3363595" cy="1325245"/>
          </a:xfrm>
          <a:prstGeom prst="rect">
            <a:avLst/>
          </a:prstGeom>
        </p:spPr>
      </p:pic>
      <p:cxnSp>
        <p:nvCxnSpPr>
          <p:cNvPr id="23" name="Curved Connector 22"/>
          <p:cNvCxnSpPr/>
          <p:nvPr/>
        </p:nvCxnSpPr>
        <p:spPr>
          <a:xfrm rot="16200000">
            <a:off x="4052570" y="3670935"/>
            <a:ext cx="1346200" cy="479425"/>
          </a:xfrm>
          <a:prstGeom prst="curvedConnector3">
            <a:avLst>
              <a:gd name="adj1" fmla="val 4997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V="1">
            <a:off x="5693410" y="3350895"/>
            <a:ext cx="510540" cy="417830"/>
          </a:xfrm>
          <a:prstGeom prst="curvedConnector3">
            <a:avLst>
              <a:gd name="adj1" fmla="val 501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importing functions from modules </a:t>
            </a:r>
            <a:r>
              <a:rPr lang="en-US" sz="2400" i="1"/>
              <a:t>page 150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45590" y="1964690"/>
            <a:ext cx="376618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7365" y="2403475"/>
            <a:ext cx="381000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90" y="3445510"/>
            <a:ext cx="4019550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selective importing and aliases for functions </a:t>
            </a:r>
            <a:r>
              <a:rPr lang="en-US" sz="2665" i="1"/>
              <a:t>page 151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6475" y="2108200"/>
            <a:ext cx="4010025" cy="8763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3552825"/>
            <a:ext cx="3476625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5" y="4835525"/>
            <a:ext cx="3457575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35" y="2558415"/>
            <a:ext cx="331470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230" y="3849370"/>
            <a:ext cx="2962275" cy="676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76875" y="2701290"/>
            <a:ext cx="943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06695" y="4132580"/>
            <a:ext cx="1005205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Importing </a:t>
            </a:r>
            <a:r>
              <a:rPr lang="en-US" sz="2400" i="1"/>
              <a:t>page 152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07490" y="1825625"/>
            <a:ext cx="384175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9575" y="2402840"/>
            <a:ext cx="344805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160" y="4444365"/>
            <a:ext cx="3629025" cy="723900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flipV="1">
            <a:off x="5337175" y="2964180"/>
            <a:ext cx="1083310" cy="619125"/>
          </a:xfrm>
          <a:prstGeom prst="curvedConnector3">
            <a:avLst>
              <a:gd name="adj1" fmla="val 500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5523230" y="4171315"/>
            <a:ext cx="1144905" cy="433070"/>
          </a:xfrm>
          <a:prstGeom prst="curvedConnector3">
            <a:avLst>
              <a:gd name="adj1" fmla="val 500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 styling best practices </a:t>
            </a:r>
            <a:r>
              <a:rPr lang="en-US" sz="2400" i="1"/>
              <a:t>page 153 </a:t>
            </a:r>
            <a:endParaRPr lang="en-US" sz="2400" i="1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499360"/>
            <a:ext cx="4114800" cy="2971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82995" y="2499360"/>
            <a:ext cx="41148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 and their benefits </a:t>
            </a:r>
            <a:r>
              <a:rPr lang="en-US" sz="2400" i="1"/>
              <a:t>page 154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66215" y="2262505"/>
            <a:ext cx="3924300" cy="3476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0640" y="1691005"/>
            <a:ext cx="3752850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65" y="2517140"/>
            <a:ext cx="379095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65" y="4845685"/>
            <a:ext cx="3705225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640" y="3619500"/>
            <a:ext cx="3514725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input and loops, </a:t>
            </a:r>
            <a:r>
              <a:rPr lang="en-US" sz="2400" i="1"/>
              <a:t>page 127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62495" y="1691005"/>
            <a:ext cx="3001645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1400" y="2748280"/>
            <a:ext cx="44958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Object-Oriented Programming (OOP)</a:t>
            </a:r>
            <a:r>
              <a:rPr lang="en-US" sz="2400" i="1"/>
              <a:t> page 157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59560" y="1825625"/>
            <a:ext cx="3738245" cy="43516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1050" y="1825625"/>
            <a:ext cx="3263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functions </a:t>
            </a:r>
            <a:r>
              <a:rPr lang="en-US" sz="2400" i="1"/>
              <a:t>page 129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10030" y="1825625"/>
            <a:ext cx="3837305" cy="43516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defining and calling functions</a:t>
            </a:r>
            <a:r>
              <a:rPr lang="en-US" sz="2400"/>
              <a:t> page 130</a:t>
            </a:r>
            <a:endParaRPr 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80465" y="2829560"/>
            <a:ext cx="4495800" cy="234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75" y="1691005"/>
            <a:ext cx="3607435" cy="173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1700" y="4293235"/>
            <a:ext cx="3648710" cy="2221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functions, arguments, and parameters </a:t>
            </a:r>
            <a:r>
              <a:rPr lang="en-US" sz="2665" i="1"/>
              <a:t>page 131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46250" y="1825625"/>
            <a:ext cx="336423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8375" y="1825625"/>
            <a:ext cx="2888615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positional arguments </a:t>
            </a:r>
            <a:r>
              <a:rPr lang="en-US" sz="2400" i="1"/>
              <a:t>page 132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47445" y="2195830"/>
            <a:ext cx="4562475" cy="36099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81340" y="826135"/>
            <a:ext cx="2181860" cy="136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0" y="2745105"/>
            <a:ext cx="2268220" cy="169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0" y="4987290"/>
            <a:ext cx="2997835" cy="1325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positional vs keyword arguments </a:t>
            </a:r>
            <a:r>
              <a:rPr lang="en-US" sz="2400" i="1"/>
              <a:t>page 133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0190" y="1825625"/>
            <a:ext cx="381635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315" y="3429635"/>
            <a:ext cx="46101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keyword arguments and default values </a:t>
            </a:r>
            <a:r>
              <a:rPr lang="en-US" sz="2665" i="1"/>
              <a:t>page 134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07185" y="1825625"/>
            <a:ext cx="3642360" cy="43516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3820" y="1825625"/>
            <a:ext cx="44100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20" y="4285615"/>
            <a:ext cx="459105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Presentation</Application>
  <PresentationFormat>Widescreen</PresentationFormat>
  <Paragraphs>60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User Input and while Loops page 125</vt:lpstr>
      <vt:lpstr>while loop with if conditional page 126</vt:lpstr>
      <vt:lpstr>user input and loops, page 127</vt:lpstr>
      <vt:lpstr>functions page 129</vt:lpstr>
      <vt:lpstr>defining and calling functions page 130</vt:lpstr>
      <vt:lpstr>functions, arguments, and paramters page 131</vt:lpstr>
      <vt:lpstr>positional arguments page 132</vt:lpstr>
      <vt:lpstr>positional vs keyword arguments page 133</vt:lpstr>
      <vt:lpstr>keyword arguments and default values page 134</vt:lpstr>
      <vt:lpstr>function calls with keyword arguments anddefaults page 135</vt:lpstr>
      <vt:lpstr>unmatched arguments and error handling page 136</vt:lpstr>
      <vt:lpstr>functions with defaults and return values page 137</vt:lpstr>
      <vt:lpstr>optional arguments with default values page 138</vt:lpstr>
      <vt:lpstr>optional arguments and returning dictionaries page 139 </vt:lpstr>
      <vt:lpstr>optional arguments, dictionaries, and loops with functions page 140 </vt:lpstr>
      <vt:lpstr>adding quit conditions with loops and functions page 141</vt:lpstr>
      <vt:lpstr>function enhancements with lists page 142 </vt:lpstr>
      <vt:lpstr>modifying lists inside functions page 143</vt:lpstr>
      <vt:lpstr>refactoring code with functions for improved organization page 144</vt:lpstr>
      <vt:lpstr>functions, modifying lists, and preventing modifications page 145</vt:lpstr>
      <vt:lpstr>function enhancements: lists and argument handling page 146</vt:lpstr>
      <vt:lpstr>arbitrary arguments with functions page 147</vt:lpstr>
      <vt:lpstr>arbitrary keyword arguments with functions page 148</vt:lpstr>
      <vt:lpstr>function argument types page 149</vt:lpstr>
      <vt:lpstr>importing functions from modules page 150</vt:lpstr>
      <vt:lpstr>selective importing and aliases for functions page 151</vt:lpstr>
      <vt:lpstr>Importing page 152</vt:lpstr>
      <vt:lpstr>function styling best practices page 153 </vt:lpstr>
      <vt:lpstr>functions and their benefits page 154</vt:lpstr>
      <vt:lpstr>Object-Oriented Programming (OOP) page 157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Input and while Loops page 125</dc:title>
  <dc:creator/>
  <cp:lastModifiedBy>matht</cp:lastModifiedBy>
  <cp:revision>10</cp:revision>
  <dcterms:created xsi:type="dcterms:W3CDTF">2024-05-06T09:21:00Z</dcterms:created>
  <dcterms:modified xsi:type="dcterms:W3CDTF">2024-05-06T16:02:25Z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385CB66949114523A4872ECAC1E3BCC3_11</vt:lpwstr>
  </property>
  <property fmtid="{D5CDD505-2E9C-101B-9397-08002B2CF9AE}" pid="3" name="KSOProductBuildVer">
    <vt:lpwstr>1033-12.2.0.16731</vt:lpwstr>
  </property>
</Properties>
</file>